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78" r:id="rId2"/>
    <p:sldId id="276" r:id="rId3"/>
    <p:sldId id="277" r:id="rId4"/>
    <p:sldId id="281" r:id="rId5"/>
    <p:sldId id="256" r:id="rId6"/>
    <p:sldId id="282" r:id="rId7"/>
  </p:sldIdLst>
  <p:sldSz cx="10058400" cy="7772400"/>
  <p:notesSz cx="6858000" cy="9144000"/>
  <p:defaultTextStyle>
    <a:defPPr>
      <a:defRPr lang="en-US"/>
    </a:defPPr>
    <a:lvl1pPr marL="0" algn="l" defTabSz="992764" rtl="0" eaLnBrk="1" latinLnBrk="0" hangingPunct="1">
      <a:defRPr sz="2000" kern="1200">
        <a:solidFill>
          <a:schemeClr val="tx1"/>
        </a:solidFill>
        <a:latin typeface="+mn-lt"/>
        <a:ea typeface="+mn-ea"/>
        <a:cs typeface="+mn-cs"/>
      </a:defRPr>
    </a:lvl1pPr>
    <a:lvl2pPr marL="496382" algn="l" defTabSz="992764" rtl="0" eaLnBrk="1" latinLnBrk="0" hangingPunct="1">
      <a:defRPr sz="2000" kern="1200">
        <a:solidFill>
          <a:schemeClr val="tx1"/>
        </a:solidFill>
        <a:latin typeface="+mn-lt"/>
        <a:ea typeface="+mn-ea"/>
        <a:cs typeface="+mn-cs"/>
      </a:defRPr>
    </a:lvl2pPr>
    <a:lvl3pPr marL="992764" algn="l" defTabSz="992764" rtl="0" eaLnBrk="1" latinLnBrk="0" hangingPunct="1">
      <a:defRPr sz="2000" kern="1200">
        <a:solidFill>
          <a:schemeClr val="tx1"/>
        </a:solidFill>
        <a:latin typeface="+mn-lt"/>
        <a:ea typeface="+mn-ea"/>
        <a:cs typeface="+mn-cs"/>
      </a:defRPr>
    </a:lvl3pPr>
    <a:lvl4pPr marL="1489146" algn="l" defTabSz="992764" rtl="0" eaLnBrk="1" latinLnBrk="0" hangingPunct="1">
      <a:defRPr sz="2000" kern="1200">
        <a:solidFill>
          <a:schemeClr val="tx1"/>
        </a:solidFill>
        <a:latin typeface="+mn-lt"/>
        <a:ea typeface="+mn-ea"/>
        <a:cs typeface="+mn-cs"/>
      </a:defRPr>
    </a:lvl4pPr>
    <a:lvl5pPr marL="1985528" algn="l" defTabSz="992764" rtl="0" eaLnBrk="1" latinLnBrk="0" hangingPunct="1">
      <a:defRPr sz="2000" kern="1200">
        <a:solidFill>
          <a:schemeClr val="tx1"/>
        </a:solidFill>
        <a:latin typeface="+mn-lt"/>
        <a:ea typeface="+mn-ea"/>
        <a:cs typeface="+mn-cs"/>
      </a:defRPr>
    </a:lvl5pPr>
    <a:lvl6pPr marL="2481910" algn="l" defTabSz="992764" rtl="0" eaLnBrk="1" latinLnBrk="0" hangingPunct="1">
      <a:defRPr sz="2000" kern="1200">
        <a:solidFill>
          <a:schemeClr val="tx1"/>
        </a:solidFill>
        <a:latin typeface="+mn-lt"/>
        <a:ea typeface="+mn-ea"/>
        <a:cs typeface="+mn-cs"/>
      </a:defRPr>
    </a:lvl6pPr>
    <a:lvl7pPr marL="2978292" algn="l" defTabSz="992764" rtl="0" eaLnBrk="1" latinLnBrk="0" hangingPunct="1">
      <a:defRPr sz="2000" kern="1200">
        <a:solidFill>
          <a:schemeClr val="tx1"/>
        </a:solidFill>
        <a:latin typeface="+mn-lt"/>
        <a:ea typeface="+mn-ea"/>
        <a:cs typeface="+mn-cs"/>
      </a:defRPr>
    </a:lvl7pPr>
    <a:lvl8pPr marL="3474674" algn="l" defTabSz="992764" rtl="0" eaLnBrk="1" latinLnBrk="0" hangingPunct="1">
      <a:defRPr sz="2000" kern="1200">
        <a:solidFill>
          <a:schemeClr val="tx1"/>
        </a:solidFill>
        <a:latin typeface="+mn-lt"/>
        <a:ea typeface="+mn-ea"/>
        <a:cs typeface="+mn-cs"/>
      </a:defRPr>
    </a:lvl8pPr>
    <a:lvl9pPr marL="3971056" algn="l" defTabSz="992764"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9A45"/>
    <a:srgbClr val="FFB625"/>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54" autoAdjust="0"/>
    <p:restoredTop sz="94660"/>
  </p:normalViewPr>
  <p:slideViewPr>
    <p:cSldViewPr>
      <p:cViewPr>
        <p:scale>
          <a:sx n="90" d="100"/>
          <a:sy n="90" d="100"/>
        </p:scale>
        <p:origin x="-917" y="161"/>
      </p:cViewPr>
      <p:guideLst>
        <p:guide orient="horz" pos="2448"/>
        <p:guide pos="3168"/>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8CD7FBB-0A94-420C-ABE3-0B421B6BEE95}" type="datetimeFigureOut">
              <a:rPr lang="en-US" smtClean="0"/>
              <a:t>6/10/2018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E8998B8-B192-4711-809D-2AF7B1BEF3BF}" type="slidenum">
              <a:rPr lang="en-US" smtClean="0"/>
              <a:t>‹#›</a:t>
            </a:fld>
            <a:endParaRPr lang="en-US"/>
          </a:p>
        </p:txBody>
      </p:sp>
    </p:spTree>
    <p:extLst>
      <p:ext uri="{BB962C8B-B14F-4D97-AF65-F5344CB8AC3E}">
        <p14:creationId xmlns:p14="http://schemas.microsoft.com/office/powerpoint/2010/main" val="108571757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91C4A4-A462-43D5-8C9E-E2D0A4ADAB6B}" type="datetimeFigureOut">
              <a:rPr lang="en-US" smtClean="0"/>
              <a:t>6/10/2018</a:t>
            </a:fld>
            <a:endParaRPr lang="en-US"/>
          </a:p>
        </p:txBody>
      </p:sp>
      <p:sp>
        <p:nvSpPr>
          <p:cNvPr id="4" name="Slide Image Placeholder 3"/>
          <p:cNvSpPr>
            <a:spLocks noGrp="1" noRot="1" noChangeAspect="1"/>
          </p:cNvSpPr>
          <p:nvPr>
            <p:ph type="sldImg" idx="2"/>
          </p:nvPr>
        </p:nvSpPr>
        <p:spPr>
          <a:xfrm>
            <a:off x="1209675" y="685800"/>
            <a:ext cx="44386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A77778-5163-4FFC-8299-576DD034CAEE}" type="slidenum">
              <a:rPr lang="en-US" smtClean="0"/>
              <a:t>‹#›</a:t>
            </a:fld>
            <a:endParaRPr lang="en-US"/>
          </a:p>
        </p:txBody>
      </p:sp>
    </p:spTree>
    <p:extLst>
      <p:ext uri="{BB962C8B-B14F-4D97-AF65-F5344CB8AC3E}">
        <p14:creationId xmlns:p14="http://schemas.microsoft.com/office/powerpoint/2010/main" val="1975001684"/>
      </p:ext>
    </p:extLst>
  </p:cSld>
  <p:clrMap bg1="lt1" tx1="dk1" bg2="lt2" tx2="dk2" accent1="accent1" accent2="accent2" accent3="accent3" accent4="accent4" accent5="accent5" accent6="accent6" hlink="hlink" folHlink="folHlink"/>
  <p:hf sldNum="0" hdr="0" ftr="0" dt="0"/>
  <p:notesStyle>
    <a:lvl1pPr marL="0" algn="l" defTabSz="992764" rtl="0" eaLnBrk="1" latinLnBrk="0" hangingPunct="1">
      <a:defRPr sz="1300" kern="1200">
        <a:solidFill>
          <a:schemeClr val="tx1"/>
        </a:solidFill>
        <a:latin typeface="+mn-lt"/>
        <a:ea typeface="+mn-ea"/>
        <a:cs typeface="+mn-cs"/>
      </a:defRPr>
    </a:lvl1pPr>
    <a:lvl2pPr marL="496382" algn="l" defTabSz="992764" rtl="0" eaLnBrk="1" latinLnBrk="0" hangingPunct="1">
      <a:defRPr sz="1300" kern="1200">
        <a:solidFill>
          <a:schemeClr val="tx1"/>
        </a:solidFill>
        <a:latin typeface="+mn-lt"/>
        <a:ea typeface="+mn-ea"/>
        <a:cs typeface="+mn-cs"/>
      </a:defRPr>
    </a:lvl2pPr>
    <a:lvl3pPr marL="992764" algn="l" defTabSz="992764" rtl="0" eaLnBrk="1" latinLnBrk="0" hangingPunct="1">
      <a:defRPr sz="1300" kern="1200">
        <a:solidFill>
          <a:schemeClr val="tx1"/>
        </a:solidFill>
        <a:latin typeface="+mn-lt"/>
        <a:ea typeface="+mn-ea"/>
        <a:cs typeface="+mn-cs"/>
      </a:defRPr>
    </a:lvl3pPr>
    <a:lvl4pPr marL="1489146" algn="l" defTabSz="992764" rtl="0" eaLnBrk="1" latinLnBrk="0" hangingPunct="1">
      <a:defRPr sz="1300" kern="1200">
        <a:solidFill>
          <a:schemeClr val="tx1"/>
        </a:solidFill>
        <a:latin typeface="+mn-lt"/>
        <a:ea typeface="+mn-ea"/>
        <a:cs typeface="+mn-cs"/>
      </a:defRPr>
    </a:lvl4pPr>
    <a:lvl5pPr marL="1985528" algn="l" defTabSz="992764" rtl="0" eaLnBrk="1" latinLnBrk="0" hangingPunct="1">
      <a:defRPr sz="1300" kern="1200">
        <a:solidFill>
          <a:schemeClr val="tx1"/>
        </a:solidFill>
        <a:latin typeface="+mn-lt"/>
        <a:ea typeface="+mn-ea"/>
        <a:cs typeface="+mn-cs"/>
      </a:defRPr>
    </a:lvl5pPr>
    <a:lvl6pPr marL="2481910" algn="l" defTabSz="992764" rtl="0" eaLnBrk="1" latinLnBrk="0" hangingPunct="1">
      <a:defRPr sz="1300" kern="1200">
        <a:solidFill>
          <a:schemeClr val="tx1"/>
        </a:solidFill>
        <a:latin typeface="+mn-lt"/>
        <a:ea typeface="+mn-ea"/>
        <a:cs typeface="+mn-cs"/>
      </a:defRPr>
    </a:lvl6pPr>
    <a:lvl7pPr marL="2978292" algn="l" defTabSz="992764" rtl="0" eaLnBrk="1" latinLnBrk="0" hangingPunct="1">
      <a:defRPr sz="1300" kern="1200">
        <a:solidFill>
          <a:schemeClr val="tx1"/>
        </a:solidFill>
        <a:latin typeface="+mn-lt"/>
        <a:ea typeface="+mn-ea"/>
        <a:cs typeface="+mn-cs"/>
      </a:defRPr>
    </a:lvl7pPr>
    <a:lvl8pPr marL="3474674" algn="l" defTabSz="992764" rtl="0" eaLnBrk="1" latinLnBrk="0" hangingPunct="1">
      <a:defRPr sz="1300" kern="1200">
        <a:solidFill>
          <a:schemeClr val="tx1"/>
        </a:solidFill>
        <a:latin typeface="+mn-lt"/>
        <a:ea typeface="+mn-ea"/>
        <a:cs typeface="+mn-cs"/>
      </a:defRPr>
    </a:lvl8pPr>
    <a:lvl9pPr marL="3971056" algn="l" defTabSz="992764"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1263" y="685800"/>
            <a:ext cx="4435475"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11160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3"/>
            <a:ext cx="8549640" cy="1666029"/>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496382" indent="0" algn="ctr">
              <a:buNone/>
              <a:defRPr>
                <a:solidFill>
                  <a:schemeClr val="tx1">
                    <a:tint val="75000"/>
                  </a:schemeClr>
                </a:solidFill>
              </a:defRPr>
            </a:lvl2pPr>
            <a:lvl3pPr marL="992764" indent="0" algn="ctr">
              <a:buNone/>
              <a:defRPr>
                <a:solidFill>
                  <a:schemeClr val="tx1">
                    <a:tint val="75000"/>
                  </a:schemeClr>
                </a:solidFill>
              </a:defRPr>
            </a:lvl3pPr>
            <a:lvl4pPr marL="1489146" indent="0" algn="ctr">
              <a:buNone/>
              <a:defRPr>
                <a:solidFill>
                  <a:schemeClr val="tx1">
                    <a:tint val="75000"/>
                  </a:schemeClr>
                </a:solidFill>
              </a:defRPr>
            </a:lvl4pPr>
            <a:lvl5pPr marL="1985528" indent="0" algn="ctr">
              <a:buNone/>
              <a:defRPr>
                <a:solidFill>
                  <a:schemeClr val="tx1">
                    <a:tint val="75000"/>
                  </a:schemeClr>
                </a:solidFill>
              </a:defRPr>
            </a:lvl5pPr>
            <a:lvl6pPr marL="2481910" indent="0" algn="ctr">
              <a:buNone/>
              <a:defRPr>
                <a:solidFill>
                  <a:schemeClr val="tx1">
                    <a:tint val="75000"/>
                  </a:schemeClr>
                </a:solidFill>
              </a:defRPr>
            </a:lvl6pPr>
            <a:lvl7pPr marL="2978292" indent="0" algn="ctr">
              <a:buNone/>
              <a:defRPr>
                <a:solidFill>
                  <a:schemeClr val="tx1">
                    <a:tint val="75000"/>
                  </a:schemeClr>
                </a:solidFill>
              </a:defRPr>
            </a:lvl7pPr>
            <a:lvl8pPr marL="3474674" indent="0" algn="ctr">
              <a:buNone/>
              <a:defRPr>
                <a:solidFill>
                  <a:schemeClr val="tx1">
                    <a:tint val="75000"/>
                  </a:schemeClr>
                </a:solidFill>
              </a:defRPr>
            </a:lvl8pPr>
            <a:lvl9pPr marL="397105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9E5A72-6490-4ABE-9033-A1A9F43F2AF2}" type="datetimeFigureOut">
              <a:rPr lang="en-US" smtClean="0"/>
              <a:t>6/10/2018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AEC94-0FE8-41E6-AFBF-EF3C64C16B96}" type="slidenum">
              <a:rPr lang="en-US" smtClean="0"/>
              <a:t>‹#›</a:t>
            </a:fld>
            <a:endParaRPr lang="en-US"/>
          </a:p>
        </p:txBody>
      </p:sp>
    </p:spTree>
    <p:extLst>
      <p:ext uri="{BB962C8B-B14F-4D97-AF65-F5344CB8AC3E}">
        <p14:creationId xmlns:p14="http://schemas.microsoft.com/office/powerpoint/2010/main" val="2447018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9E5A72-6490-4ABE-9033-A1A9F43F2AF2}" type="datetimeFigureOut">
              <a:rPr lang="en-US" smtClean="0"/>
              <a:t>6/10/2018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AEC94-0FE8-41E6-AFBF-EF3C64C16B96}" type="slidenum">
              <a:rPr lang="en-US" smtClean="0"/>
              <a:t>‹#›</a:t>
            </a:fld>
            <a:endParaRPr lang="en-US"/>
          </a:p>
        </p:txBody>
      </p:sp>
    </p:spTree>
    <p:extLst>
      <p:ext uri="{BB962C8B-B14F-4D97-AF65-F5344CB8AC3E}">
        <p14:creationId xmlns:p14="http://schemas.microsoft.com/office/powerpoint/2010/main" val="2347627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340" y="311259"/>
            <a:ext cx="2263140" cy="663172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311259"/>
            <a:ext cx="6621780" cy="6631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9E5A72-6490-4ABE-9033-A1A9F43F2AF2}" type="datetimeFigureOut">
              <a:rPr lang="en-US" smtClean="0"/>
              <a:t>6/10/2018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AEC94-0FE8-41E6-AFBF-EF3C64C16B96}" type="slidenum">
              <a:rPr lang="en-US" smtClean="0"/>
              <a:t>‹#›</a:t>
            </a:fld>
            <a:endParaRPr lang="en-US"/>
          </a:p>
        </p:txBody>
      </p:sp>
    </p:spTree>
    <p:extLst>
      <p:ext uri="{BB962C8B-B14F-4D97-AF65-F5344CB8AC3E}">
        <p14:creationId xmlns:p14="http://schemas.microsoft.com/office/powerpoint/2010/main" val="529135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9E5A72-6490-4ABE-9033-A1A9F43F2AF2}" type="datetimeFigureOut">
              <a:rPr lang="en-US" smtClean="0"/>
              <a:t>6/10/2018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AEC94-0FE8-41E6-AFBF-EF3C64C16B96}" type="slidenum">
              <a:rPr lang="en-US" smtClean="0"/>
              <a:t>‹#›</a:t>
            </a:fld>
            <a:endParaRPr lang="en-US"/>
          </a:p>
        </p:txBody>
      </p:sp>
    </p:spTree>
    <p:extLst>
      <p:ext uri="{BB962C8B-B14F-4D97-AF65-F5344CB8AC3E}">
        <p14:creationId xmlns:p14="http://schemas.microsoft.com/office/powerpoint/2010/main" val="1422663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300" b="1" cap="all"/>
            </a:lvl1pPr>
          </a:lstStyle>
          <a:p>
            <a:r>
              <a:rPr lang="en-US" smtClean="0"/>
              <a:t>Click to edit Master title style</a:t>
            </a:r>
            <a:endParaRPr lang="en-US"/>
          </a:p>
        </p:txBody>
      </p:sp>
      <p:sp>
        <p:nvSpPr>
          <p:cNvPr id="3" name="Text Placeholder 2"/>
          <p:cNvSpPr>
            <a:spLocks noGrp="1"/>
          </p:cNvSpPr>
          <p:nvPr>
            <p:ph type="body" idx="1"/>
          </p:nvPr>
        </p:nvSpPr>
        <p:spPr>
          <a:xfrm>
            <a:off x="794544" y="3294284"/>
            <a:ext cx="8549640" cy="1700211"/>
          </a:xfrm>
        </p:spPr>
        <p:txBody>
          <a:bodyPr anchor="b"/>
          <a:lstStyle>
            <a:lvl1pPr marL="0" indent="0">
              <a:buNone/>
              <a:defRPr sz="2200">
                <a:solidFill>
                  <a:schemeClr val="tx1">
                    <a:tint val="75000"/>
                  </a:schemeClr>
                </a:solidFill>
              </a:defRPr>
            </a:lvl1pPr>
            <a:lvl2pPr marL="496382" indent="0">
              <a:buNone/>
              <a:defRPr sz="2000">
                <a:solidFill>
                  <a:schemeClr val="tx1">
                    <a:tint val="75000"/>
                  </a:schemeClr>
                </a:solidFill>
              </a:defRPr>
            </a:lvl2pPr>
            <a:lvl3pPr marL="992764" indent="0">
              <a:buNone/>
              <a:defRPr sz="1700">
                <a:solidFill>
                  <a:schemeClr val="tx1">
                    <a:tint val="75000"/>
                  </a:schemeClr>
                </a:solidFill>
              </a:defRPr>
            </a:lvl3pPr>
            <a:lvl4pPr marL="1489146" indent="0">
              <a:buNone/>
              <a:defRPr sz="1500">
                <a:solidFill>
                  <a:schemeClr val="tx1">
                    <a:tint val="75000"/>
                  </a:schemeClr>
                </a:solidFill>
              </a:defRPr>
            </a:lvl4pPr>
            <a:lvl5pPr marL="1985528" indent="0">
              <a:buNone/>
              <a:defRPr sz="1500">
                <a:solidFill>
                  <a:schemeClr val="tx1">
                    <a:tint val="75000"/>
                  </a:schemeClr>
                </a:solidFill>
              </a:defRPr>
            </a:lvl5pPr>
            <a:lvl6pPr marL="2481910" indent="0">
              <a:buNone/>
              <a:defRPr sz="1500">
                <a:solidFill>
                  <a:schemeClr val="tx1">
                    <a:tint val="75000"/>
                  </a:schemeClr>
                </a:solidFill>
              </a:defRPr>
            </a:lvl6pPr>
            <a:lvl7pPr marL="2978292" indent="0">
              <a:buNone/>
              <a:defRPr sz="1500">
                <a:solidFill>
                  <a:schemeClr val="tx1">
                    <a:tint val="75000"/>
                  </a:schemeClr>
                </a:solidFill>
              </a:defRPr>
            </a:lvl7pPr>
            <a:lvl8pPr marL="3474674" indent="0">
              <a:buNone/>
              <a:defRPr sz="1500">
                <a:solidFill>
                  <a:schemeClr val="tx1">
                    <a:tint val="75000"/>
                  </a:schemeClr>
                </a:solidFill>
              </a:defRPr>
            </a:lvl8pPr>
            <a:lvl9pPr marL="3971056" indent="0">
              <a:buNone/>
              <a:defRPr sz="1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E5A72-6490-4ABE-9033-A1A9F43F2AF2}" type="datetimeFigureOut">
              <a:rPr lang="en-US" smtClean="0"/>
              <a:t>6/10/2018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8AEC94-0FE8-41E6-AFBF-EF3C64C16B96}" type="slidenum">
              <a:rPr lang="en-US" smtClean="0"/>
              <a:t>‹#›</a:t>
            </a:fld>
            <a:endParaRPr lang="en-US"/>
          </a:p>
        </p:txBody>
      </p:sp>
    </p:spTree>
    <p:extLst>
      <p:ext uri="{BB962C8B-B14F-4D97-AF65-F5344CB8AC3E}">
        <p14:creationId xmlns:p14="http://schemas.microsoft.com/office/powerpoint/2010/main" val="3100348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2920" y="1813567"/>
            <a:ext cx="4442460" cy="5129425"/>
          </a:xfrm>
        </p:spPr>
        <p:txBody>
          <a:bodyPr/>
          <a:lstStyle>
            <a:lvl1pPr>
              <a:defRPr sz="30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020" y="1813567"/>
            <a:ext cx="4442460" cy="5129425"/>
          </a:xfrm>
        </p:spPr>
        <p:txBody>
          <a:bodyPr/>
          <a:lstStyle>
            <a:lvl1pPr>
              <a:defRPr sz="30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9E5A72-6490-4ABE-9033-A1A9F43F2AF2}" type="datetimeFigureOut">
              <a:rPr lang="en-US" smtClean="0"/>
              <a:t>6/10/2018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AEC94-0FE8-41E6-AFBF-EF3C64C16B96}" type="slidenum">
              <a:rPr lang="en-US" smtClean="0"/>
              <a:t>‹#›</a:t>
            </a:fld>
            <a:endParaRPr lang="en-US"/>
          </a:p>
        </p:txBody>
      </p:sp>
    </p:spTree>
    <p:extLst>
      <p:ext uri="{BB962C8B-B14F-4D97-AF65-F5344CB8AC3E}">
        <p14:creationId xmlns:p14="http://schemas.microsoft.com/office/powerpoint/2010/main" val="2321569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2921" y="1739795"/>
            <a:ext cx="4444207" cy="725064"/>
          </a:xfrm>
        </p:spPr>
        <p:txBody>
          <a:bodyPr anchor="b"/>
          <a:lstStyle>
            <a:lvl1pPr marL="0" indent="0">
              <a:buNone/>
              <a:defRPr sz="2600" b="1"/>
            </a:lvl1pPr>
            <a:lvl2pPr marL="496382" indent="0">
              <a:buNone/>
              <a:defRPr sz="2200" b="1"/>
            </a:lvl2pPr>
            <a:lvl3pPr marL="992764" indent="0">
              <a:buNone/>
              <a:defRPr sz="2000" b="1"/>
            </a:lvl3pPr>
            <a:lvl4pPr marL="1489146" indent="0">
              <a:buNone/>
              <a:defRPr sz="1700" b="1"/>
            </a:lvl4pPr>
            <a:lvl5pPr marL="1985528" indent="0">
              <a:buNone/>
              <a:defRPr sz="1700" b="1"/>
            </a:lvl5pPr>
            <a:lvl6pPr marL="2481910" indent="0">
              <a:buNone/>
              <a:defRPr sz="1700" b="1"/>
            </a:lvl6pPr>
            <a:lvl7pPr marL="2978292" indent="0">
              <a:buNone/>
              <a:defRPr sz="1700" b="1"/>
            </a:lvl7pPr>
            <a:lvl8pPr marL="3474674" indent="0">
              <a:buNone/>
              <a:defRPr sz="1700" b="1"/>
            </a:lvl8pPr>
            <a:lvl9pPr marL="3971056" indent="0">
              <a:buNone/>
              <a:defRPr sz="1700" b="1"/>
            </a:lvl9pPr>
          </a:lstStyle>
          <a:p>
            <a:pPr lvl="0"/>
            <a:r>
              <a:rPr lang="en-US" smtClean="0"/>
              <a:t>Click to edit Master text styles</a:t>
            </a:r>
          </a:p>
        </p:txBody>
      </p:sp>
      <p:sp>
        <p:nvSpPr>
          <p:cNvPr id="4" name="Content Placeholder 3"/>
          <p:cNvSpPr>
            <a:spLocks noGrp="1"/>
          </p:cNvSpPr>
          <p:nvPr>
            <p:ph sz="half" idx="2"/>
          </p:nvPr>
        </p:nvSpPr>
        <p:spPr>
          <a:xfrm>
            <a:off x="502921" y="2464859"/>
            <a:ext cx="4444207" cy="4478126"/>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09538" y="1739795"/>
            <a:ext cx="4445953" cy="725064"/>
          </a:xfrm>
        </p:spPr>
        <p:txBody>
          <a:bodyPr anchor="b"/>
          <a:lstStyle>
            <a:lvl1pPr marL="0" indent="0">
              <a:buNone/>
              <a:defRPr sz="2600" b="1"/>
            </a:lvl1pPr>
            <a:lvl2pPr marL="496382" indent="0">
              <a:buNone/>
              <a:defRPr sz="2200" b="1"/>
            </a:lvl2pPr>
            <a:lvl3pPr marL="992764" indent="0">
              <a:buNone/>
              <a:defRPr sz="2000" b="1"/>
            </a:lvl3pPr>
            <a:lvl4pPr marL="1489146" indent="0">
              <a:buNone/>
              <a:defRPr sz="1700" b="1"/>
            </a:lvl4pPr>
            <a:lvl5pPr marL="1985528" indent="0">
              <a:buNone/>
              <a:defRPr sz="1700" b="1"/>
            </a:lvl5pPr>
            <a:lvl6pPr marL="2481910" indent="0">
              <a:buNone/>
              <a:defRPr sz="1700" b="1"/>
            </a:lvl6pPr>
            <a:lvl7pPr marL="2978292" indent="0">
              <a:buNone/>
              <a:defRPr sz="1700" b="1"/>
            </a:lvl7pPr>
            <a:lvl8pPr marL="3474674" indent="0">
              <a:buNone/>
              <a:defRPr sz="1700" b="1"/>
            </a:lvl8pPr>
            <a:lvl9pPr marL="3971056"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5109538" y="2464859"/>
            <a:ext cx="4445953" cy="4478126"/>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9E5A72-6490-4ABE-9033-A1A9F43F2AF2}" type="datetimeFigureOut">
              <a:rPr lang="en-US" smtClean="0"/>
              <a:t>6/10/2018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8AEC94-0FE8-41E6-AFBF-EF3C64C16B96}" type="slidenum">
              <a:rPr lang="en-US" smtClean="0"/>
              <a:t>‹#›</a:t>
            </a:fld>
            <a:endParaRPr lang="en-US"/>
          </a:p>
        </p:txBody>
      </p:sp>
    </p:spTree>
    <p:extLst>
      <p:ext uri="{BB962C8B-B14F-4D97-AF65-F5344CB8AC3E}">
        <p14:creationId xmlns:p14="http://schemas.microsoft.com/office/powerpoint/2010/main" val="3612728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9E5A72-6490-4ABE-9033-A1A9F43F2AF2}" type="datetimeFigureOut">
              <a:rPr lang="en-US" smtClean="0"/>
              <a:t>6/10/2018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8AEC94-0FE8-41E6-AFBF-EF3C64C16B96}" type="slidenum">
              <a:rPr lang="en-US" smtClean="0"/>
              <a:t>‹#›</a:t>
            </a:fld>
            <a:endParaRPr lang="en-US"/>
          </a:p>
        </p:txBody>
      </p:sp>
    </p:spTree>
    <p:extLst>
      <p:ext uri="{BB962C8B-B14F-4D97-AF65-F5344CB8AC3E}">
        <p14:creationId xmlns:p14="http://schemas.microsoft.com/office/powerpoint/2010/main" val="3675579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E5A72-6490-4ABE-9033-A1A9F43F2AF2}" type="datetimeFigureOut">
              <a:rPr lang="en-US" smtClean="0"/>
              <a:t>6/10/2018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8AEC94-0FE8-41E6-AFBF-EF3C64C16B96}" type="slidenum">
              <a:rPr lang="en-US" smtClean="0"/>
              <a:t>‹#›</a:t>
            </a:fld>
            <a:endParaRPr lang="en-US"/>
          </a:p>
        </p:txBody>
      </p:sp>
    </p:spTree>
    <p:extLst>
      <p:ext uri="{BB962C8B-B14F-4D97-AF65-F5344CB8AC3E}">
        <p14:creationId xmlns:p14="http://schemas.microsoft.com/office/powerpoint/2010/main" val="1745847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6"/>
            <a:ext cx="3309144" cy="131699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932555" y="309465"/>
            <a:ext cx="5622926" cy="6633529"/>
          </a:xfrm>
        </p:spPr>
        <p:txBody>
          <a:bodyPr/>
          <a:lstStyle>
            <a:lvl1pPr>
              <a:defRPr sz="35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2921" y="1626455"/>
            <a:ext cx="3309144" cy="5316539"/>
          </a:xfrm>
        </p:spPr>
        <p:txBody>
          <a:bodyPr/>
          <a:lstStyle>
            <a:lvl1pPr marL="0" indent="0">
              <a:buNone/>
              <a:defRPr sz="1500"/>
            </a:lvl1pPr>
            <a:lvl2pPr marL="496382" indent="0">
              <a:buNone/>
              <a:defRPr sz="1300"/>
            </a:lvl2pPr>
            <a:lvl3pPr marL="992764" indent="0">
              <a:buNone/>
              <a:defRPr sz="1100"/>
            </a:lvl3pPr>
            <a:lvl4pPr marL="1489146" indent="0">
              <a:buNone/>
              <a:defRPr sz="1000"/>
            </a:lvl4pPr>
            <a:lvl5pPr marL="1985528" indent="0">
              <a:buNone/>
              <a:defRPr sz="1000"/>
            </a:lvl5pPr>
            <a:lvl6pPr marL="2481910" indent="0">
              <a:buNone/>
              <a:defRPr sz="1000"/>
            </a:lvl6pPr>
            <a:lvl7pPr marL="2978292" indent="0">
              <a:buNone/>
              <a:defRPr sz="1000"/>
            </a:lvl7pPr>
            <a:lvl8pPr marL="3474674" indent="0">
              <a:buNone/>
              <a:defRPr sz="1000"/>
            </a:lvl8pPr>
            <a:lvl9pPr marL="3971056"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E5A72-6490-4ABE-9033-A1A9F43F2AF2}" type="datetimeFigureOut">
              <a:rPr lang="en-US" smtClean="0"/>
              <a:t>6/10/2018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AEC94-0FE8-41E6-AFBF-EF3C64C16B96}" type="slidenum">
              <a:rPr lang="en-US" smtClean="0"/>
              <a:t>‹#›</a:t>
            </a:fld>
            <a:endParaRPr lang="en-US"/>
          </a:p>
        </p:txBody>
      </p:sp>
    </p:spTree>
    <p:extLst>
      <p:ext uri="{BB962C8B-B14F-4D97-AF65-F5344CB8AC3E}">
        <p14:creationId xmlns:p14="http://schemas.microsoft.com/office/powerpoint/2010/main" val="2698215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4"/>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971517" y="694479"/>
            <a:ext cx="6035040" cy="4663440"/>
          </a:xfrm>
        </p:spPr>
        <p:txBody>
          <a:bodyPr/>
          <a:lstStyle>
            <a:lvl1pPr marL="0" indent="0">
              <a:buNone/>
              <a:defRPr sz="3500"/>
            </a:lvl1pPr>
            <a:lvl2pPr marL="496382" indent="0">
              <a:buNone/>
              <a:defRPr sz="3000"/>
            </a:lvl2pPr>
            <a:lvl3pPr marL="992764" indent="0">
              <a:buNone/>
              <a:defRPr sz="2600"/>
            </a:lvl3pPr>
            <a:lvl4pPr marL="1489146" indent="0">
              <a:buNone/>
              <a:defRPr sz="2200"/>
            </a:lvl4pPr>
            <a:lvl5pPr marL="1985528" indent="0">
              <a:buNone/>
              <a:defRPr sz="2200"/>
            </a:lvl5pPr>
            <a:lvl6pPr marL="2481910" indent="0">
              <a:buNone/>
              <a:defRPr sz="2200"/>
            </a:lvl6pPr>
            <a:lvl7pPr marL="2978292" indent="0">
              <a:buNone/>
              <a:defRPr sz="2200"/>
            </a:lvl7pPr>
            <a:lvl8pPr marL="3474674" indent="0">
              <a:buNone/>
              <a:defRPr sz="2200"/>
            </a:lvl8pPr>
            <a:lvl9pPr marL="3971056" indent="0">
              <a:buNone/>
              <a:defRPr sz="2200"/>
            </a:lvl9pPr>
          </a:lstStyle>
          <a:p>
            <a:endParaRPr lang="en-US"/>
          </a:p>
        </p:txBody>
      </p:sp>
      <p:sp>
        <p:nvSpPr>
          <p:cNvPr id="4" name="Text Placeholder 3"/>
          <p:cNvSpPr>
            <a:spLocks noGrp="1"/>
          </p:cNvSpPr>
          <p:nvPr>
            <p:ph type="body" sz="half" idx="2"/>
          </p:nvPr>
        </p:nvSpPr>
        <p:spPr>
          <a:xfrm>
            <a:off x="1971517" y="6082984"/>
            <a:ext cx="6035040" cy="912176"/>
          </a:xfrm>
        </p:spPr>
        <p:txBody>
          <a:bodyPr/>
          <a:lstStyle>
            <a:lvl1pPr marL="0" indent="0">
              <a:buNone/>
              <a:defRPr sz="1500"/>
            </a:lvl1pPr>
            <a:lvl2pPr marL="496382" indent="0">
              <a:buNone/>
              <a:defRPr sz="1300"/>
            </a:lvl2pPr>
            <a:lvl3pPr marL="992764" indent="0">
              <a:buNone/>
              <a:defRPr sz="1100"/>
            </a:lvl3pPr>
            <a:lvl4pPr marL="1489146" indent="0">
              <a:buNone/>
              <a:defRPr sz="1000"/>
            </a:lvl4pPr>
            <a:lvl5pPr marL="1985528" indent="0">
              <a:buNone/>
              <a:defRPr sz="1000"/>
            </a:lvl5pPr>
            <a:lvl6pPr marL="2481910" indent="0">
              <a:buNone/>
              <a:defRPr sz="1000"/>
            </a:lvl6pPr>
            <a:lvl7pPr marL="2978292" indent="0">
              <a:buNone/>
              <a:defRPr sz="1000"/>
            </a:lvl7pPr>
            <a:lvl8pPr marL="3474674" indent="0">
              <a:buNone/>
              <a:defRPr sz="1000"/>
            </a:lvl8pPr>
            <a:lvl9pPr marL="3971056"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E5A72-6490-4ABE-9033-A1A9F43F2AF2}" type="datetimeFigureOut">
              <a:rPr lang="en-US" smtClean="0"/>
              <a:t>6/10/2018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8AEC94-0FE8-41E6-AFBF-EF3C64C16B96}" type="slidenum">
              <a:rPr lang="en-US" smtClean="0"/>
              <a:t>‹#›</a:t>
            </a:fld>
            <a:endParaRPr lang="en-US"/>
          </a:p>
        </p:txBody>
      </p:sp>
    </p:spTree>
    <p:extLst>
      <p:ext uri="{BB962C8B-B14F-4D97-AF65-F5344CB8AC3E}">
        <p14:creationId xmlns:p14="http://schemas.microsoft.com/office/powerpoint/2010/main" val="2689766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11256"/>
            <a:ext cx="9052560" cy="1295400"/>
          </a:xfrm>
          <a:prstGeom prst="rect">
            <a:avLst/>
          </a:prstGeom>
        </p:spPr>
        <p:txBody>
          <a:bodyPr vert="horz" lIns="99276" tIns="49638" rIns="99276" bIns="4963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2920" y="1813567"/>
            <a:ext cx="9052560" cy="5129425"/>
          </a:xfrm>
          <a:prstGeom prst="rect">
            <a:avLst/>
          </a:prstGeom>
        </p:spPr>
        <p:txBody>
          <a:bodyPr vert="horz" lIns="99276" tIns="49638" rIns="99276" bIns="496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02920" y="7203865"/>
            <a:ext cx="2346960" cy="413809"/>
          </a:xfrm>
          <a:prstGeom prst="rect">
            <a:avLst/>
          </a:prstGeom>
        </p:spPr>
        <p:txBody>
          <a:bodyPr vert="horz" lIns="99276" tIns="49638" rIns="99276" bIns="49638" rtlCol="0" anchor="ctr"/>
          <a:lstStyle>
            <a:lvl1pPr algn="l">
              <a:defRPr sz="1300">
                <a:solidFill>
                  <a:schemeClr val="tx1">
                    <a:tint val="75000"/>
                  </a:schemeClr>
                </a:solidFill>
              </a:defRPr>
            </a:lvl1pPr>
          </a:lstStyle>
          <a:p>
            <a:fld id="{929E5A72-6490-4ABE-9033-A1A9F43F2AF2}" type="datetimeFigureOut">
              <a:rPr lang="en-US" smtClean="0"/>
              <a:t>6/10/2018</a:t>
            </a:fld>
            <a:endParaRPr lang="en-US"/>
          </a:p>
        </p:txBody>
      </p:sp>
      <p:sp>
        <p:nvSpPr>
          <p:cNvPr id="5" name="Footer Placeholder 4"/>
          <p:cNvSpPr>
            <a:spLocks noGrp="1"/>
          </p:cNvSpPr>
          <p:nvPr>
            <p:ph type="ftr" sz="quarter" idx="3"/>
          </p:nvPr>
        </p:nvSpPr>
        <p:spPr>
          <a:xfrm>
            <a:off x="3436620" y="7203865"/>
            <a:ext cx="3185160" cy="413809"/>
          </a:xfrm>
          <a:prstGeom prst="rect">
            <a:avLst/>
          </a:prstGeom>
        </p:spPr>
        <p:txBody>
          <a:bodyPr vert="horz" lIns="99276" tIns="49638" rIns="99276" bIns="49638"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5"/>
            <a:ext cx="2346960" cy="413809"/>
          </a:xfrm>
          <a:prstGeom prst="rect">
            <a:avLst/>
          </a:prstGeom>
        </p:spPr>
        <p:txBody>
          <a:bodyPr vert="horz" lIns="99276" tIns="49638" rIns="99276" bIns="49638" rtlCol="0" anchor="ctr"/>
          <a:lstStyle>
            <a:lvl1pPr algn="r">
              <a:defRPr sz="1300">
                <a:solidFill>
                  <a:schemeClr val="tx1">
                    <a:tint val="75000"/>
                  </a:schemeClr>
                </a:solidFill>
              </a:defRPr>
            </a:lvl1pPr>
          </a:lstStyle>
          <a:p>
            <a:fld id="{BE8AEC94-0FE8-41E6-AFBF-EF3C64C16B96}" type="slidenum">
              <a:rPr lang="en-US" smtClean="0"/>
              <a:t>‹#›</a:t>
            </a:fld>
            <a:endParaRPr lang="en-US"/>
          </a:p>
        </p:txBody>
      </p:sp>
    </p:spTree>
    <p:extLst>
      <p:ext uri="{BB962C8B-B14F-4D97-AF65-F5344CB8AC3E}">
        <p14:creationId xmlns:p14="http://schemas.microsoft.com/office/powerpoint/2010/main" val="16976872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92764" rtl="0" eaLnBrk="1" latinLnBrk="0" hangingPunct="1">
        <a:spcBef>
          <a:spcPct val="0"/>
        </a:spcBef>
        <a:buNone/>
        <a:defRPr sz="4800" kern="1200">
          <a:solidFill>
            <a:schemeClr val="tx1"/>
          </a:solidFill>
          <a:latin typeface="+mj-lt"/>
          <a:ea typeface="+mj-ea"/>
          <a:cs typeface="+mj-cs"/>
        </a:defRPr>
      </a:lvl1pPr>
    </p:titleStyle>
    <p:bodyStyle>
      <a:lvl1pPr marL="372287" indent="-372287" algn="l" defTabSz="992764" rtl="0" eaLnBrk="1" latinLnBrk="0" hangingPunct="1">
        <a:spcBef>
          <a:spcPct val="20000"/>
        </a:spcBef>
        <a:buFont typeface="Arial" panose="020B0604020202020204" pitchFamily="34" charset="0"/>
        <a:buChar char="•"/>
        <a:defRPr sz="3500" kern="1200">
          <a:solidFill>
            <a:schemeClr val="tx1"/>
          </a:solidFill>
          <a:latin typeface="+mn-lt"/>
          <a:ea typeface="+mn-ea"/>
          <a:cs typeface="+mn-cs"/>
        </a:defRPr>
      </a:lvl1pPr>
      <a:lvl2pPr marL="806621" indent="-310239" algn="l" defTabSz="992764"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2pPr>
      <a:lvl3pPr marL="1240955" indent="-248191" algn="l" defTabSz="992764"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3pPr>
      <a:lvl4pPr marL="1737337" indent="-248191" algn="l" defTabSz="99276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33719" indent="-248191" algn="l" defTabSz="99276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30101" indent="-248191" algn="l" defTabSz="99276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226483" indent="-248191" algn="l" defTabSz="99276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722865" indent="-248191" algn="l" defTabSz="99276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219247" indent="-248191" algn="l" defTabSz="99276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n-US"/>
      </a:defPPr>
      <a:lvl1pPr marL="0" algn="l" defTabSz="992764" rtl="0" eaLnBrk="1" latinLnBrk="0" hangingPunct="1">
        <a:defRPr sz="2000" kern="1200">
          <a:solidFill>
            <a:schemeClr val="tx1"/>
          </a:solidFill>
          <a:latin typeface="+mn-lt"/>
          <a:ea typeface="+mn-ea"/>
          <a:cs typeface="+mn-cs"/>
        </a:defRPr>
      </a:lvl1pPr>
      <a:lvl2pPr marL="496382" algn="l" defTabSz="992764" rtl="0" eaLnBrk="1" latinLnBrk="0" hangingPunct="1">
        <a:defRPr sz="2000" kern="1200">
          <a:solidFill>
            <a:schemeClr val="tx1"/>
          </a:solidFill>
          <a:latin typeface="+mn-lt"/>
          <a:ea typeface="+mn-ea"/>
          <a:cs typeface="+mn-cs"/>
        </a:defRPr>
      </a:lvl2pPr>
      <a:lvl3pPr marL="992764" algn="l" defTabSz="992764" rtl="0" eaLnBrk="1" latinLnBrk="0" hangingPunct="1">
        <a:defRPr sz="2000" kern="1200">
          <a:solidFill>
            <a:schemeClr val="tx1"/>
          </a:solidFill>
          <a:latin typeface="+mn-lt"/>
          <a:ea typeface="+mn-ea"/>
          <a:cs typeface="+mn-cs"/>
        </a:defRPr>
      </a:lvl3pPr>
      <a:lvl4pPr marL="1489146" algn="l" defTabSz="992764" rtl="0" eaLnBrk="1" latinLnBrk="0" hangingPunct="1">
        <a:defRPr sz="2000" kern="1200">
          <a:solidFill>
            <a:schemeClr val="tx1"/>
          </a:solidFill>
          <a:latin typeface="+mn-lt"/>
          <a:ea typeface="+mn-ea"/>
          <a:cs typeface="+mn-cs"/>
        </a:defRPr>
      </a:lvl4pPr>
      <a:lvl5pPr marL="1985528" algn="l" defTabSz="992764" rtl="0" eaLnBrk="1" latinLnBrk="0" hangingPunct="1">
        <a:defRPr sz="2000" kern="1200">
          <a:solidFill>
            <a:schemeClr val="tx1"/>
          </a:solidFill>
          <a:latin typeface="+mn-lt"/>
          <a:ea typeface="+mn-ea"/>
          <a:cs typeface="+mn-cs"/>
        </a:defRPr>
      </a:lvl5pPr>
      <a:lvl6pPr marL="2481910" algn="l" defTabSz="992764" rtl="0" eaLnBrk="1" latinLnBrk="0" hangingPunct="1">
        <a:defRPr sz="2000" kern="1200">
          <a:solidFill>
            <a:schemeClr val="tx1"/>
          </a:solidFill>
          <a:latin typeface="+mn-lt"/>
          <a:ea typeface="+mn-ea"/>
          <a:cs typeface="+mn-cs"/>
        </a:defRPr>
      </a:lvl6pPr>
      <a:lvl7pPr marL="2978292" algn="l" defTabSz="992764" rtl="0" eaLnBrk="1" latinLnBrk="0" hangingPunct="1">
        <a:defRPr sz="2000" kern="1200">
          <a:solidFill>
            <a:schemeClr val="tx1"/>
          </a:solidFill>
          <a:latin typeface="+mn-lt"/>
          <a:ea typeface="+mn-ea"/>
          <a:cs typeface="+mn-cs"/>
        </a:defRPr>
      </a:lvl7pPr>
      <a:lvl8pPr marL="3474674" algn="l" defTabSz="992764" rtl="0" eaLnBrk="1" latinLnBrk="0" hangingPunct="1">
        <a:defRPr sz="2000" kern="1200">
          <a:solidFill>
            <a:schemeClr val="tx1"/>
          </a:solidFill>
          <a:latin typeface="+mn-lt"/>
          <a:ea typeface="+mn-ea"/>
          <a:cs typeface="+mn-cs"/>
        </a:defRPr>
      </a:lvl8pPr>
      <a:lvl9pPr marL="3971056" algn="l" defTabSz="992764"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7214992" y="1295400"/>
            <a:ext cx="1624208" cy="1676400"/>
            <a:chOff x="7516814" y="4343400"/>
            <a:chExt cx="1627186" cy="1538601"/>
          </a:xfrm>
        </p:grpSpPr>
        <p:pic>
          <p:nvPicPr>
            <p:cNvPr id="11" name="Picture 2" descr="C:\Users\Frizzell Home\AppData\Local\Microsoft\Windows\INetCache\IE\6G0B3JD2\innerthumb[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16814" y="4343400"/>
              <a:ext cx="1627186" cy="1538601"/>
            </a:xfrm>
            <a:prstGeom prst="rect">
              <a:avLst/>
            </a:prstGeom>
            <a:noFill/>
            <a:extLst>
              <a:ext uri="{909E8E84-426E-40DD-AFC4-6F175D3DCCD1}">
                <a14:hiddenFill xmlns:a14="http://schemas.microsoft.com/office/drawing/2010/main">
                  <a:solidFill>
                    <a:srgbClr val="FFFFFF"/>
                  </a:solidFill>
                </a14:hiddenFill>
              </a:ext>
            </a:extLst>
          </p:spPr>
        </p:pic>
        <p:sp>
          <p:nvSpPr>
            <p:cNvPr id="12" name="Heart 11"/>
            <p:cNvSpPr/>
            <p:nvPr/>
          </p:nvSpPr>
          <p:spPr>
            <a:xfrm>
              <a:off x="8106764" y="4953000"/>
              <a:ext cx="440129" cy="304800"/>
            </a:xfrm>
            <a:prstGeom prst="hear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7303" y="2151052"/>
            <a:ext cx="4648200" cy="1188625"/>
          </a:xfrm>
          <a:prstGeom prst="rect">
            <a:avLst/>
          </a:prstGeom>
        </p:spPr>
      </p:pic>
      <p:sp>
        <p:nvSpPr>
          <p:cNvPr id="13" name="Rectangle 12"/>
          <p:cNvSpPr/>
          <p:nvPr/>
        </p:nvSpPr>
        <p:spPr>
          <a:xfrm>
            <a:off x="152401" y="533405"/>
            <a:ext cx="6858000" cy="1908215"/>
          </a:xfrm>
          <a:prstGeom prst="rect">
            <a:avLst/>
          </a:prstGeom>
        </p:spPr>
        <p:txBody>
          <a:bodyPr wrap="square">
            <a:spAutoFit/>
          </a:bodyPr>
          <a:lstStyle/>
          <a:p>
            <a:pPr algn="ctr"/>
            <a:r>
              <a:rPr lang="en-US" sz="3200" dirty="0">
                <a:latin typeface="AR BERKLEY" panose="02000000000000000000" pitchFamily="2" charset="0"/>
              </a:rPr>
              <a:t>Open Me </a:t>
            </a:r>
            <a:r>
              <a:rPr lang="en-US" sz="3200" dirty="0" smtClean="0">
                <a:latin typeface="AR BERKLEY" panose="02000000000000000000" pitchFamily="2" charset="0"/>
              </a:rPr>
              <a:t>First </a:t>
            </a:r>
            <a:r>
              <a:rPr lang="en-US" sz="3200" dirty="0">
                <a:latin typeface="AR BERKLEY" panose="02000000000000000000" pitchFamily="2" charset="0"/>
              </a:rPr>
              <a:t>m</a:t>
            </a:r>
            <a:r>
              <a:rPr lang="en-US" sz="3200" dirty="0" smtClean="0">
                <a:latin typeface="AR BERKLEY" panose="02000000000000000000" pitchFamily="2" charset="0"/>
              </a:rPr>
              <a:t>ove </a:t>
            </a:r>
            <a:r>
              <a:rPr lang="en-US" sz="3200" dirty="0">
                <a:latin typeface="AR BERKLEY" panose="02000000000000000000" pitchFamily="2" charset="0"/>
              </a:rPr>
              <a:t>i</a:t>
            </a:r>
            <a:r>
              <a:rPr lang="en-US" sz="3200" dirty="0" smtClean="0">
                <a:latin typeface="AR BERKLEY" panose="02000000000000000000" pitchFamily="2" charset="0"/>
              </a:rPr>
              <a:t>n </a:t>
            </a:r>
            <a:r>
              <a:rPr lang="en-US" sz="3200" dirty="0">
                <a:latin typeface="AR BERKLEY" panose="02000000000000000000" pitchFamily="2" charset="0"/>
              </a:rPr>
              <a:t>p</a:t>
            </a:r>
            <a:r>
              <a:rPr lang="en-US" sz="3200" dirty="0" smtClean="0">
                <a:latin typeface="AR BERKLEY" panose="02000000000000000000" pitchFamily="2" charset="0"/>
              </a:rPr>
              <a:t>ackage </a:t>
            </a:r>
          </a:p>
          <a:p>
            <a:pPr algn="ctr"/>
            <a:r>
              <a:rPr lang="en-US" sz="3200" dirty="0" smtClean="0">
                <a:latin typeface="AR BERKLEY" panose="02000000000000000000" pitchFamily="2" charset="0"/>
              </a:rPr>
              <a:t>Complimentary Download</a:t>
            </a:r>
          </a:p>
          <a:p>
            <a:pPr algn="ctr"/>
            <a:endParaRPr lang="en-US" sz="1800" dirty="0" smtClean="0">
              <a:latin typeface="AR BERKLEY" panose="02000000000000000000" pitchFamily="2" charset="0"/>
            </a:endParaRPr>
          </a:p>
          <a:p>
            <a:pPr algn="ctr"/>
            <a:r>
              <a:rPr lang="en-US" sz="3600" dirty="0" smtClean="0">
                <a:latin typeface="AR BERKLEY" panose="02000000000000000000" pitchFamily="2" charset="0"/>
              </a:rPr>
              <a:t>Courtesy of </a:t>
            </a:r>
            <a:endParaRPr lang="en-US" sz="3600" dirty="0">
              <a:latin typeface="AR BERKLEY" panose="02000000000000000000" pitchFamily="2" charset="0"/>
            </a:endParaRPr>
          </a:p>
        </p:txBody>
      </p:sp>
      <p:sp>
        <p:nvSpPr>
          <p:cNvPr id="4" name="TextBox 3"/>
          <p:cNvSpPr txBox="1"/>
          <p:nvPr/>
        </p:nvSpPr>
        <p:spPr>
          <a:xfrm>
            <a:off x="609608" y="3505200"/>
            <a:ext cx="8610599" cy="3416320"/>
          </a:xfrm>
          <a:prstGeom prst="rect">
            <a:avLst/>
          </a:prstGeom>
          <a:noFill/>
        </p:spPr>
        <p:txBody>
          <a:bodyPr wrap="square" rtlCol="0">
            <a:spAutoFit/>
          </a:bodyPr>
          <a:lstStyle/>
          <a:p>
            <a:r>
              <a:rPr lang="en-US" dirty="0" smtClean="0"/>
              <a:t>This download includes:</a:t>
            </a:r>
          </a:p>
          <a:p>
            <a:pPr marL="457200" indent="-457200">
              <a:buAutoNum type="arabicPeriod"/>
            </a:pPr>
            <a:r>
              <a:rPr lang="en-US" dirty="0" smtClean="0"/>
              <a:t>Open Me First and Welcome Home </a:t>
            </a:r>
            <a:r>
              <a:rPr lang="en-US" smtClean="0"/>
              <a:t>gift box </a:t>
            </a:r>
            <a:r>
              <a:rPr lang="en-US" dirty="0" smtClean="0"/>
              <a:t>belly </a:t>
            </a:r>
            <a:r>
              <a:rPr lang="en-US" dirty="0" smtClean="0"/>
              <a:t>band.  Print 3 copies*, cut in half, tape end to end, fasten around center of packing box.  </a:t>
            </a:r>
          </a:p>
          <a:p>
            <a:pPr lvl="1"/>
            <a:r>
              <a:rPr lang="en-US" sz="1600" dirty="0" smtClean="0"/>
              <a:t>*Number of copies may vary depending on the size of the packing box you’ve chosen.</a:t>
            </a:r>
          </a:p>
          <a:p>
            <a:pPr marL="457200" indent="-457200">
              <a:buAutoNum type="arabicPeriod"/>
            </a:pPr>
            <a:r>
              <a:rPr lang="en-US" dirty="0" smtClean="0"/>
              <a:t>Open Me First contents folder – list and cover.  Update the list to reflect the actual items you’re including.  Print one copy of the list.  Then print cover on the reverse of this page.  Fold into thirds.</a:t>
            </a:r>
          </a:p>
          <a:p>
            <a:pPr marL="457200" indent="-457200">
              <a:buAutoNum type="arabicPeriod"/>
            </a:pPr>
            <a:r>
              <a:rPr lang="en-US" dirty="0" smtClean="0"/>
              <a:t>Home Sweet Home sign.  Print one copy.  Trim along black lines.  Slide into 6” x 4” plastic magnetic frame.</a:t>
            </a:r>
          </a:p>
          <a:p>
            <a:pPr marL="457200" indent="-457200">
              <a:buAutoNum type="arabicPeriod"/>
            </a:pPr>
            <a:r>
              <a:rPr lang="en-US" dirty="0" smtClean="0"/>
              <a:t>Skeleton keys.  Print on cardstock.  Cut out.  Tie two keys to the tulle ribbon.  Tie one key to the key ring.</a:t>
            </a:r>
          </a:p>
        </p:txBody>
      </p:sp>
    </p:spTree>
    <p:extLst>
      <p:ext uri="{BB962C8B-B14F-4D97-AF65-F5344CB8AC3E}">
        <p14:creationId xmlns:p14="http://schemas.microsoft.com/office/powerpoint/2010/main" val="27463255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865377" y="1447807"/>
            <a:ext cx="5734070" cy="1200329"/>
          </a:xfrm>
          <a:prstGeom prst="rect">
            <a:avLst/>
          </a:prstGeom>
        </p:spPr>
        <p:txBody>
          <a:bodyPr wrap="none">
            <a:spAutoFit/>
          </a:bodyPr>
          <a:lstStyle/>
          <a:p>
            <a:pPr algn="ctr"/>
            <a:r>
              <a:rPr lang="en-US" sz="7200" dirty="0">
                <a:latin typeface="AR BERKLEY" panose="02000000000000000000" pitchFamily="2" charset="0"/>
              </a:rPr>
              <a:t>Open Me First</a:t>
            </a:r>
          </a:p>
        </p:txBody>
      </p:sp>
      <p:sp>
        <p:nvSpPr>
          <p:cNvPr id="20" name="Rectangle 19"/>
          <p:cNvSpPr/>
          <p:nvPr/>
        </p:nvSpPr>
        <p:spPr>
          <a:xfrm>
            <a:off x="553237" y="5257807"/>
            <a:ext cx="6510757" cy="1200329"/>
          </a:xfrm>
          <a:prstGeom prst="rect">
            <a:avLst/>
          </a:prstGeom>
        </p:spPr>
        <p:txBody>
          <a:bodyPr wrap="none">
            <a:spAutoFit/>
          </a:bodyPr>
          <a:lstStyle/>
          <a:p>
            <a:pPr algn="ctr"/>
            <a:r>
              <a:rPr lang="en-US" sz="7200" dirty="0" smtClean="0">
                <a:latin typeface="AR BERKLEY" panose="02000000000000000000" pitchFamily="2" charset="0"/>
              </a:rPr>
              <a:t>Welcome Home</a:t>
            </a:r>
            <a:endParaRPr lang="en-US" sz="7200" dirty="0">
              <a:latin typeface="AR BERKLEY" panose="02000000000000000000" pitchFamily="2" charset="0"/>
            </a:endParaRPr>
          </a:p>
        </p:txBody>
      </p:sp>
      <p:cxnSp>
        <p:nvCxnSpPr>
          <p:cNvPr id="5" name="Straight Connector 4"/>
          <p:cNvCxnSpPr/>
          <p:nvPr/>
        </p:nvCxnSpPr>
        <p:spPr>
          <a:xfrm>
            <a:off x="457207" y="3886200"/>
            <a:ext cx="8610599" cy="0"/>
          </a:xfrm>
          <a:prstGeom prst="line">
            <a:avLst/>
          </a:prstGeom>
          <a:ln>
            <a:solidFill>
              <a:schemeClr val="bg1">
                <a:lumMod val="85000"/>
                <a:alpha val="81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214992" y="1295400"/>
            <a:ext cx="1624208" cy="1676400"/>
            <a:chOff x="7516814" y="4343400"/>
            <a:chExt cx="1627186" cy="1538601"/>
          </a:xfrm>
        </p:grpSpPr>
        <p:pic>
          <p:nvPicPr>
            <p:cNvPr id="11" name="Picture 2" descr="C:\Users\Frizzell Home\AppData\Local\Microsoft\Windows\INetCache\IE\6G0B3JD2\innerthumb[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16814" y="4343400"/>
              <a:ext cx="1627186" cy="1538601"/>
            </a:xfrm>
            <a:prstGeom prst="rect">
              <a:avLst/>
            </a:prstGeom>
            <a:noFill/>
            <a:extLst>
              <a:ext uri="{909E8E84-426E-40DD-AFC4-6F175D3DCCD1}">
                <a14:hiddenFill xmlns:a14="http://schemas.microsoft.com/office/drawing/2010/main">
                  <a:solidFill>
                    <a:srgbClr val="FFFFFF"/>
                  </a:solidFill>
                </a14:hiddenFill>
              </a:ext>
            </a:extLst>
          </p:spPr>
        </p:pic>
        <p:sp>
          <p:nvSpPr>
            <p:cNvPr id="12" name="Heart 11"/>
            <p:cNvSpPr/>
            <p:nvPr/>
          </p:nvSpPr>
          <p:spPr>
            <a:xfrm>
              <a:off x="8106764" y="4953000"/>
              <a:ext cx="440129" cy="304800"/>
            </a:xfrm>
            <a:prstGeom prst="hear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7315199" y="4564046"/>
            <a:ext cx="1624208" cy="1676400"/>
            <a:chOff x="7516814" y="4343400"/>
            <a:chExt cx="1627186" cy="1538601"/>
          </a:xfrm>
        </p:grpSpPr>
        <p:pic>
          <p:nvPicPr>
            <p:cNvPr id="16" name="Picture 2" descr="C:\Users\Frizzell Home\AppData\Local\Microsoft\Windows\INetCache\IE\6G0B3JD2\innerthumb[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16814" y="4343400"/>
              <a:ext cx="1627186" cy="1538601"/>
            </a:xfrm>
            <a:prstGeom prst="rect">
              <a:avLst/>
            </a:prstGeom>
            <a:noFill/>
            <a:extLst>
              <a:ext uri="{909E8E84-426E-40DD-AFC4-6F175D3DCCD1}">
                <a14:hiddenFill xmlns:a14="http://schemas.microsoft.com/office/drawing/2010/main">
                  <a:solidFill>
                    <a:srgbClr val="FFFFFF"/>
                  </a:solidFill>
                </a14:hiddenFill>
              </a:ext>
            </a:extLst>
          </p:spPr>
        </p:pic>
        <p:sp>
          <p:nvSpPr>
            <p:cNvPr id="19" name="Heart 18"/>
            <p:cNvSpPr/>
            <p:nvPr/>
          </p:nvSpPr>
          <p:spPr>
            <a:xfrm>
              <a:off x="8106764" y="4953000"/>
              <a:ext cx="440129" cy="304800"/>
            </a:xfrm>
            <a:prstGeom prst="hear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548315"/>
            <a:ext cx="876299" cy="224085"/>
          </a:xfrm>
          <a:prstGeom prst="rect">
            <a:avLst/>
          </a:prstGeom>
        </p:spPr>
      </p:pic>
    </p:spTree>
    <p:extLst>
      <p:ext uri="{BB962C8B-B14F-4D97-AF65-F5344CB8AC3E}">
        <p14:creationId xmlns:p14="http://schemas.microsoft.com/office/powerpoint/2010/main" val="7239061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ame 3"/>
          <p:cNvSpPr/>
          <p:nvPr/>
        </p:nvSpPr>
        <p:spPr>
          <a:xfrm>
            <a:off x="0" y="0"/>
            <a:ext cx="10058400" cy="7772400"/>
          </a:xfrm>
          <a:prstGeom prst="frame">
            <a:avLst/>
          </a:prstGeom>
          <a:solidFill>
            <a:srgbClr val="689A4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276" tIns="49638" rIns="99276" bIns="49638" spcCol="0" rtlCol="0" anchor="ctr"/>
          <a:lstStyle/>
          <a:p>
            <a:pPr algn="ctr"/>
            <a:endParaRPr lang="en-US">
              <a:solidFill>
                <a:schemeClr val="tx1"/>
              </a:solidFill>
            </a:endParaRPr>
          </a:p>
        </p:txBody>
      </p:sp>
      <p:sp>
        <p:nvSpPr>
          <p:cNvPr id="5" name="TextBox 4"/>
          <p:cNvSpPr txBox="1"/>
          <p:nvPr/>
        </p:nvSpPr>
        <p:spPr>
          <a:xfrm>
            <a:off x="1927860" y="1036328"/>
            <a:ext cx="6118860" cy="1100519"/>
          </a:xfrm>
          <a:prstGeom prst="rect">
            <a:avLst/>
          </a:prstGeom>
          <a:noFill/>
        </p:spPr>
        <p:txBody>
          <a:bodyPr wrap="square" lIns="99276" tIns="49638" rIns="99276" bIns="49638" rtlCol="0">
            <a:spAutoFit/>
          </a:bodyPr>
          <a:lstStyle/>
          <a:p>
            <a:pPr algn="ctr"/>
            <a:r>
              <a:rPr lang="en-US" sz="6500" dirty="0">
                <a:latin typeface="AR BERKLEY" panose="02000000000000000000" pitchFamily="2" charset="0"/>
              </a:rPr>
              <a:t>Open Me First</a:t>
            </a:r>
          </a:p>
        </p:txBody>
      </p:sp>
      <p:graphicFrame>
        <p:nvGraphicFramePr>
          <p:cNvPr id="3" name="Table 2"/>
          <p:cNvGraphicFramePr>
            <a:graphicFrameLocks noGrp="1"/>
          </p:cNvGraphicFramePr>
          <p:nvPr>
            <p:extLst>
              <p:ext uri="{D42A27DB-BD31-4B8C-83A1-F6EECF244321}">
                <p14:modId xmlns:p14="http://schemas.microsoft.com/office/powerpoint/2010/main" val="1116858075"/>
              </p:ext>
            </p:extLst>
          </p:nvPr>
        </p:nvGraphicFramePr>
        <p:xfrm>
          <a:off x="1676400" y="3062328"/>
          <a:ext cx="6621780" cy="2712059"/>
        </p:xfrm>
        <a:graphic>
          <a:graphicData uri="http://schemas.openxmlformats.org/drawingml/2006/table">
            <a:tbl>
              <a:tblPr bandRow="1">
                <a:tableStyleId>{F5AB1C69-6EDB-4FF4-983F-18BD219EF322}</a:tableStyleId>
              </a:tblPr>
              <a:tblGrid>
                <a:gridCol w="2263140"/>
                <a:gridCol w="2263140"/>
                <a:gridCol w="2095500"/>
              </a:tblGrid>
              <a:tr h="24324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1" i="0" u="none" strike="noStrike" dirty="0" smtClean="0">
                          <a:solidFill>
                            <a:schemeClr val="bg1"/>
                          </a:solidFill>
                          <a:effectLst/>
                          <a:latin typeface="+mn-lt"/>
                        </a:rPr>
                        <a:t>General Supplies</a:t>
                      </a:r>
                    </a:p>
                  </a:txBody>
                  <a:tcPr marL="6986" marR="6986" marT="7196" marB="0" anchor="b">
                    <a:solidFill>
                      <a:schemeClr val="tx1"/>
                    </a:solidFill>
                  </a:tcPr>
                </a:tc>
                <a:tc>
                  <a:txBody>
                    <a:bodyPr/>
                    <a:lstStyle/>
                    <a:p>
                      <a:pPr algn="l" fontAlgn="b"/>
                      <a:r>
                        <a:rPr lang="en-US" sz="1300" b="1" i="0" u="none" strike="noStrike" dirty="0">
                          <a:solidFill>
                            <a:schemeClr val="bg1"/>
                          </a:solidFill>
                          <a:effectLst/>
                          <a:latin typeface="Calibri"/>
                        </a:rPr>
                        <a:t>Cleaning Supplies</a:t>
                      </a:r>
                    </a:p>
                  </a:txBody>
                  <a:tcPr marL="6986" marR="6986" marT="7196" marB="0" anchor="b">
                    <a:solidFill>
                      <a:schemeClr val="tx1"/>
                    </a:solidFill>
                  </a:tcPr>
                </a:tc>
                <a:tc>
                  <a:txBody>
                    <a:bodyPr/>
                    <a:lstStyle/>
                    <a:p>
                      <a:pPr algn="l" fontAlgn="b"/>
                      <a:r>
                        <a:rPr lang="en-US" sz="1300" b="1" i="0" u="none" strike="noStrike" kern="1200" dirty="0" smtClean="0">
                          <a:solidFill>
                            <a:schemeClr val="bg1"/>
                          </a:solidFill>
                          <a:effectLst/>
                          <a:latin typeface="+mn-lt"/>
                          <a:ea typeface="+mn-ea"/>
                          <a:cs typeface="+mn-cs"/>
                        </a:rPr>
                        <a:t>Unpacking</a:t>
                      </a:r>
                      <a:endParaRPr lang="en-US" sz="1300" b="1" i="0" u="none" strike="noStrike" dirty="0">
                        <a:solidFill>
                          <a:schemeClr val="bg1"/>
                        </a:solidFill>
                        <a:effectLst/>
                        <a:latin typeface="Calibri"/>
                      </a:endParaRPr>
                    </a:p>
                  </a:txBody>
                  <a:tcPr marL="6986" marR="6986" marT="7196" marB="0" anchor="b">
                    <a:solidFill>
                      <a:schemeClr val="tx1"/>
                    </a:solidFill>
                  </a:tcPr>
                </a:tc>
              </a:tr>
              <a:tr h="243248">
                <a:tc>
                  <a:txBody>
                    <a:bodyPr/>
                    <a:lstStyle/>
                    <a:p>
                      <a:pPr algn="l" fontAlgn="b"/>
                      <a:r>
                        <a:rPr lang="en-US" sz="1200" b="0" i="0" u="none" strike="noStrike" dirty="0" smtClean="0">
                          <a:solidFill>
                            <a:srgbClr val="000000"/>
                          </a:solidFill>
                          <a:effectLst/>
                          <a:latin typeface="Calibri"/>
                        </a:rPr>
                        <a:t>. Pen</a:t>
                      </a:r>
                      <a:endParaRPr lang="en-US" sz="1200" b="0" i="0" u="none" strike="noStrike" dirty="0">
                        <a:solidFill>
                          <a:srgbClr val="000000"/>
                        </a:solidFill>
                        <a:effectLst/>
                        <a:latin typeface="Calibri"/>
                      </a:endParaRPr>
                    </a:p>
                  </a:txBody>
                  <a:tcPr marL="6986" marR="6986" marT="7196" marB="0" anchor="b">
                    <a:solidFill>
                      <a:schemeClr val="accent3">
                        <a:lumMod val="20000"/>
                        <a:lumOff val="80000"/>
                      </a:schemeClr>
                    </a:solidFill>
                  </a:tcPr>
                </a:tc>
                <a:tc>
                  <a:txBody>
                    <a:bodyPr/>
                    <a:lstStyle/>
                    <a:p>
                      <a:pPr algn="l" fontAlgn="b"/>
                      <a:r>
                        <a:rPr lang="en-US" sz="1200" b="0" i="0" u="none" strike="noStrike" dirty="0" smtClean="0">
                          <a:solidFill>
                            <a:srgbClr val="000000"/>
                          </a:solidFill>
                          <a:effectLst/>
                          <a:latin typeface="Calibri"/>
                        </a:rPr>
                        <a:t>. Dish </a:t>
                      </a:r>
                      <a:r>
                        <a:rPr lang="en-US" sz="1200" b="0" i="0" u="none" strike="noStrike" dirty="0">
                          <a:solidFill>
                            <a:srgbClr val="000000"/>
                          </a:solidFill>
                          <a:effectLst/>
                          <a:latin typeface="Calibri"/>
                        </a:rPr>
                        <a:t>Soap</a:t>
                      </a:r>
                    </a:p>
                  </a:txBody>
                  <a:tcPr marL="6986" marR="6986" marT="7196" marB="0" anchor="b">
                    <a:solidFill>
                      <a:schemeClr val="accent3">
                        <a:lumMod val="20000"/>
                        <a:lumOff val="80000"/>
                      </a:schemeClr>
                    </a:solidFill>
                  </a:tcPr>
                </a:tc>
                <a:tc>
                  <a:txBody>
                    <a:bodyPr/>
                    <a:lstStyle/>
                    <a:p>
                      <a:pPr algn="l" fontAlgn="b"/>
                      <a:r>
                        <a:rPr lang="en-US" sz="1200" b="0" i="0" u="none" strike="noStrike" dirty="0" smtClean="0">
                          <a:solidFill>
                            <a:srgbClr val="000000"/>
                          </a:solidFill>
                          <a:effectLst/>
                          <a:latin typeface="Calibri"/>
                        </a:rPr>
                        <a:t>. </a:t>
                      </a:r>
                      <a:r>
                        <a:rPr lang="en-US" sz="1200" b="0" i="0" u="none" strike="noStrike" dirty="0" smtClean="0">
                          <a:solidFill>
                            <a:srgbClr val="000000"/>
                          </a:solidFill>
                          <a:effectLst/>
                          <a:latin typeface="+mn-lt"/>
                        </a:rPr>
                        <a:t>Utility Knife</a:t>
                      </a:r>
                      <a:endParaRPr lang="en-US" sz="1200" b="0" i="0" u="none" strike="noStrike" dirty="0">
                        <a:solidFill>
                          <a:srgbClr val="000000"/>
                        </a:solidFill>
                        <a:effectLst/>
                        <a:latin typeface="Calibri"/>
                      </a:endParaRPr>
                    </a:p>
                  </a:txBody>
                  <a:tcPr marL="6986" marR="6986" marT="7196" marB="0" anchor="b">
                    <a:solidFill>
                      <a:schemeClr val="accent3">
                        <a:lumMod val="20000"/>
                        <a:lumOff val="80000"/>
                      </a:schemeClr>
                    </a:solidFill>
                  </a:tcPr>
                </a:tc>
              </a:tr>
              <a:tr h="218778">
                <a:tc>
                  <a:txBody>
                    <a:bodyPr/>
                    <a:lstStyle/>
                    <a:p>
                      <a:pPr algn="l" fontAlgn="b"/>
                      <a:r>
                        <a:rPr lang="en-US" sz="1200" b="0" i="0" u="none" strike="noStrike" dirty="0" smtClean="0">
                          <a:solidFill>
                            <a:srgbClr val="000000"/>
                          </a:solidFill>
                          <a:effectLst/>
                          <a:latin typeface="Calibri"/>
                        </a:rPr>
                        <a:t>. Notebook</a:t>
                      </a:r>
                      <a:endParaRPr lang="en-US" sz="1200" b="0" i="0" u="none" strike="noStrike" dirty="0">
                        <a:solidFill>
                          <a:srgbClr val="000000"/>
                        </a:solidFill>
                        <a:effectLst/>
                        <a:latin typeface="Calibri"/>
                      </a:endParaRPr>
                    </a:p>
                  </a:txBody>
                  <a:tcPr marL="6986" marR="6986" marT="7196" marB="0" anchor="b">
                    <a:solidFill>
                      <a:schemeClr val="accent3">
                        <a:lumMod val="40000"/>
                        <a:lumOff val="60000"/>
                      </a:schemeClr>
                    </a:solidFill>
                  </a:tcPr>
                </a:tc>
                <a:tc>
                  <a:txBody>
                    <a:bodyPr/>
                    <a:lstStyle/>
                    <a:p>
                      <a:pPr algn="l" fontAlgn="b"/>
                      <a:r>
                        <a:rPr lang="en-US" sz="1200" b="0" i="0" u="none" strike="noStrike" dirty="0" smtClean="0">
                          <a:solidFill>
                            <a:srgbClr val="000000"/>
                          </a:solidFill>
                          <a:effectLst/>
                          <a:latin typeface="Calibri"/>
                        </a:rPr>
                        <a:t>. Hand </a:t>
                      </a:r>
                      <a:r>
                        <a:rPr lang="en-US" sz="1200" b="0" i="0" u="none" strike="noStrike" dirty="0">
                          <a:solidFill>
                            <a:srgbClr val="000000"/>
                          </a:solidFill>
                          <a:effectLst/>
                          <a:latin typeface="Calibri"/>
                        </a:rPr>
                        <a:t>Soap</a:t>
                      </a:r>
                    </a:p>
                  </a:txBody>
                  <a:tcPr marL="6986" marR="6986" marT="7196" marB="0" anchor="b">
                    <a:solidFill>
                      <a:schemeClr val="accent3">
                        <a:lumMod val="40000"/>
                        <a:lumOff val="60000"/>
                      </a:schemeClr>
                    </a:solidFill>
                  </a:tcPr>
                </a:tc>
                <a:tc>
                  <a:txBody>
                    <a:bodyPr/>
                    <a:lstStyle/>
                    <a:p>
                      <a:pPr algn="l" fontAlgn="b"/>
                      <a:r>
                        <a:rPr lang="en-US" sz="1200" b="0" i="0" u="none" strike="noStrike" dirty="0" smtClean="0">
                          <a:solidFill>
                            <a:srgbClr val="000000"/>
                          </a:solidFill>
                          <a:effectLst/>
                          <a:latin typeface="Calibri"/>
                        </a:rPr>
                        <a:t>. Trash </a:t>
                      </a:r>
                      <a:r>
                        <a:rPr lang="en-US" sz="1200" dirty="0" smtClean="0"/>
                        <a:t>Bags</a:t>
                      </a:r>
                      <a:endParaRPr lang="en-US" sz="1200" b="0" i="0" u="none" strike="noStrike" dirty="0">
                        <a:solidFill>
                          <a:srgbClr val="000000"/>
                        </a:solidFill>
                        <a:effectLst/>
                        <a:latin typeface="Calibri"/>
                      </a:endParaRPr>
                    </a:p>
                  </a:txBody>
                  <a:tcPr marL="6986" marR="6986" marT="7196" marB="0" anchor="b">
                    <a:solidFill>
                      <a:schemeClr val="accent3">
                        <a:lumMod val="40000"/>
                        <a:lumOff val="60000"/>
                      </a:schemeClr>
                    </a:solidFill>
                  </a:tcPr>
                </a:tc>
              </a:tr>
              <a:tr h="195617">
                <a:tc>
                  <a:txBody>
                    <a:bodyPr/>
                    <a:lstStyle/>
                    <a:p>
                      <a:pPr algn="l" fontAlgn="b"/>
                      <a:r>
                        <a:rPr lang="en-US" sz="1200" b="0" i="0" u="none" strike="noStrike" dirty="0" smtClean="0">
                          <a:solidFill>
                            <a:srgbClr val="000000"/>
                          </a:solidFill>
                          <a:effectLst/>
                          <a:latin typeface="Calibri"/>
                        </a:rPr>
                        <a:t>. Twine</a:t>
                      </a:r>
                      <a:endParaRPr lang="en-US" sz="1200" b="0" i="0" u="none" strike="noStrike" dirty="0">
                        <a:solidFill>
                          <a:srgbClr val="000000"/>
                        </a:solidFill>
                        <a:effectLst/>
                        <a:latin typeface="Calibri"/>
                      </a:endParaRPr>
                    </a:p>
                  </a:txBody>
                  <a:tcPr marL="6986" marR="6986" marT="7196" marB="0" anchor="b">
                    <a:solidFill>
                      <a:schemeClr val="accent3">
                        <a:lumMod val="20000"/>
                        <a:lumOff val="80000"/>
                      </a:schemeClr>
                    </a:solidFill>
                  </a:tcPr>
                </a:tc>
                <a:tc>
                  <a:txBody>
                    <a:bodyPr/>
                    <a:lstStyle/>
                    <a:p>
                      <a:pPr algn="l" fontAlgn="b"/>
                      <a:r>
                        <a:rPr lang="en-US" sz="1200" b="0" i="0" u="none" strike="noStrike" dirty="0" smtClean="0">
                          <a:solidFill>
                            <a:srgbClr val="000000"/>
                          </a:solidFill>
                          <a:effectLst/>
                          <a:latin typeface="Calibri"/>
                        </a:rPr>
                        <a:t>. Dustpan</a:t>
                      </a:r>
                      <a:r>
                        <a:rPr lang="en-US" sz="1200" b="0" i="0" u="none" strike="noStrike" baseline="0" dirty="0" smtClean="0">
                          <a:solidFill>
                            <a:srgbClr val="000000"/>
                          </a:solidFill>
                          <a:effectLst/>
                          <a:latin typeface="Calibri"/>
                        </a:rPr>
                        <a:t> and Brush</a:t>
                      </a:r>
                      <a:endParaRPr lang="en-US" sz="1200" b="0" i="0" u="none" strike="noStrike" dirty="0">
                        <a:solidFill>
                          <a:srgbClr val="000000"/>
                        </a:solidFill>
                        <a:effectLst/>
                        <a:latin typeface="Calibri"/>
                      </a:endParaRPr>
                    </a:p>
                  </a:txBody>
                  <a:tcPr marL="6986" marR="6986" marT="7196" marB="0" anchor="b">
                    <a:solidFill>
                      <a:schemeClr val="accent3">
                        <a:lumMod val="20000"/>
                        <a:lumOff val="80000"/>
                      </a:schemeClr>
                    </a:solidFill>
                  </a:tcPr>
                </a:tc>
                <a:tc>
                  <a:txBody>
                    <a:bodyPr/>
                    <a:lstStyle/>
                    <a:p>
                      <a:endParaRPr lang="en-US" sz="1200" dirty="0"/>
                    </a:p>
                  </a:txBody>
                  <a:tcPr marL="6986" marR="6986" marT="7196" marB="0" anchor="b">
                    <a:solidFill>
                      <a:schemeClr val="accent3">
                        <a:lumMod val="20000"/>
                        <a:lumOff val="80000"/>
                      </a:schemeClr>
                    </a:solidFill>
                  </a:tcPr>
                </a:tc>
              </a:tr>
              <a:tr h="207394">
                <a:tc>
                  <a:txBody>
                    <a:bodyPr/>
                    <a:lstStyle/>
                    <a:p>
                      <a:pPr algn="l" fontAlgn="b"/>
                      <a:r>
                        <a:rPr lang="en-US" sz="1200" b="0" i="0" u="none" strike="noStrike" dirty="0" smtClean="0">
                          <a:solidFill>
                            <a:srgbClr val="000000"/>
                          </a:solidFill>
                          <a:effectLst/>
                          <a:latin typeface="Calibri"/>
                        </a:rPr>
                        <a:t>. Small</a:t>
                      </a:r>
                      <a:r>
                        <a:rPr lang="en-US" sz="1200" b="0" i="0" u="none" strike="noStrike" baseline="0" dirty="0" smtClean="0">
                          <a:solidFill>
                            <a:srgbClr val="000000"/>
                          </a:solidFill>
                          <a:effectLst/>
                          <a:latin typeface="Calibri"/>
                        </a:rPr>
                        <a:t> Ziploc Bags</a:t>
                      </a:r>
                      <a:endParaRPr lang="en-US" sz="1200" b="0" i="0" u="none" strike="noStrike" dirty="0">
                        <a:solidFill>
                          <a:srgbClr val="000000"/>
                        </a:solidFill>
                        <a:effectLst/>
                        <a:latin typeface="Calibri"/>
                      </a:endParaRPr>
                    </a:p>
                  </a:txBody>
                  <a:tcPr marL="6986" marR="6986" marT="7196" marB="0" anchor="b">
                    <a:solidFill>
                      <a:schemeClr val="accent3">
                        <a:lumMod val="40000"/>
                        <a:lumOff val="60000"/>
                      </a:schemeClr>
                    </a:solidFill>
                  </a:tcPr>
                </a:tc>
                <a:tc>
                  <a:txBody>
                    <a:bodyPr/>
                    <a:lstStyle/>
                    <a:p>
                      <a:pPr algn="l" fontAlgn="b"/>
                      <a:r>
                        <a:rPr lang="en-US" sz="1200" b="0" i="0" u="none" strike="noStrike" dirty="0" smtClean="0">
                          <a:solidFill>
                            <a:srgbClr val="000000"/>
                          </a:solidFill>
                          <a:effectLst/>
                          <a:latin typeface="Calibri"/>
                        </a:rPr>
                        <a:t>. Gloves</a:t>
                      </a:r>
                      <a:endParaRPr lang="en-US" sz="1200" b="0" i="0" u="none" strike="noStrike" dirty="0">
                        <a:solidFill>
                          <a:srgbClr val="000000"/>
                        </a:solidFill>
                        <a:effectLst/>
                        <a:latin typeface="Calibri"/>
                      </a:endParaRPr>
                    </a:p>
                  </a:txBody>
                  <a:tcPr marL="6986" marR="6986" marT="7196" marB="0" anchor="b">
                    <a:solidFill>
                      <a:schemeClr val="accent3">
                        <a:lumMod val="40000"/>
                        <a:lumOff val="60000"/>
                      </a:schemeClr>
                    </a:solidFill>
                  </a:tcPr>
                </a:tc>
                <a:tc>
                  <a:txBody>
                    <a:bodyPr/>
                    <a:lstStyle/>
                    <a:p>
                      <a:pPr marL="0" marR="0" indent="0" algn="l" defTabSz="992764" rtl="0" eaLnBrk="1" fontAlgn="b"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Calibri"/>
                        </a:rPr>
                        <a:t>. </a:t>
                      </a:r>
                      <a:r>
                        <a:rPr lang="en-US" sz="1300" b="1" i="0" u="none" strike="noStrike" kern="1200" dirty="0" smtClean="0">
                          <a:solidFill>
                            <a:schemeClr val="bg1"/>
                          </a:solidFill>
                          <a:effectLst/>
                          <a:latin typeface="+mn-lt"/>
                          <a:ea typeface="+mn-ea"/>
                          <a:cs typeface="+mn-cs"/>
                        </a:rPr>
                        <a:t>Getting Settled</a:t>
                      </a:r>
                    </a:p>
                  </a:txBody>
                  <a:tcPr marL="6986" marR="6986" marT="7196" marB="0" anchor="b">
                    <a:solidFill>
                      <a:schemeClr val="tx1"/>
                    </a:solidFill>
                  </a:tcPr>
                </a:tc>
              </a:tr>
              <a:tr h="195617">
                <a:tc>
                  <a:txBody>
                    <a:bodyPr/>
                    <a:lstStyle/>
                    <a:p>
                      <a:pPr algn="l" fontAlgn="b"/>
                      <a:r>
                        <a:rPr lang="en-US" sz="1200" b="0" i="0" u="none" strike="noStrike" dirty="0" smtClean="0">
                          <a:solidFill>
                            <a:srgbClr val="000000"/>
                          </a:solidFill>
                          <a:effectLst/>
                          <a:latin typeface="Calibri"/>
                        </a:rPr>
                        <a:t>. Key</a:t>
                      </a:r>
                      <a:r>
                        <a:rPr lang="en-US" sz="1200" b="0" i="0" u="none" strike="noStrike" baseline="0" dirty="0" smtClean="0">
                          <a:solidFill>
                            <a:srgbClr val="000000"/>
                          </a:solidFill>
                          <a:effectLst/>
                          <a:latin typeface="Calibri"/>
                        </a:rPr>
                        <a:t> Chain</a:t>
                      </a:r>
                      <a:endParaRPr lang="en-US" sz="1200" b="0" i="0" u="none" strike="noStrike" dirty="0">
                        <a:solidFill>
                          <a:srgbClr val="000000"/>
                        </a:solidFill>
                        <a:effectLst/>
                        <a:latin typeface="Calibri"/>
                      </a:endParaRPr>
                    </a:p>
                  </a:txBody>
                  <a:tcPr marL="6986" marR="6986" marT="7196" marB="0" anchor="b">
                    <a:solidFill>
                      <a:schemeClr val="accent3">
                        <a:lumMod val="20000"/>
                        <a:lumOff val="80000"/>
                      </a:schemeClr>
                    </a:solidFill>
                  </a:tcPr>
                </a:tc>
                <a:tc>
                  <a:txBody>
                    <a:bodyPr/>
                    <a:lstStyle/>
                    <a:p>
                      <a:pPr algn="l" fontAlgn="b"/>
                      <a:r>
                        <a:rPr lang="en-US" sz="1200" b="0" i="0" u="none" strike="noStrike" dirty="0" smtClean="0">
                          <a:solidFill>
                            <a:srgbClr val="000000"/>
                          </a:solidFill>
                          <a:effectLst/>
                          <a:latin typeface="Calibri"/>
                        </a:rPr>
                        <a:t>. Cleaning Cloths</a:t>
                      </a:r>
                      <a:endParaRPr lang="en-US" sz="1200" b="0" i="0" u="none" strike="noStrike" dirty="0">
                        <a:solidFill>
                          <a:srgbClr val="000000"/>
                        </a:solidFill>
                        <a:effectLst/>
                        <a:latin typeface="Calibri"/>
                      </a:endParaRPr>
                    </a:p>
                  </a:txBody>
                  <a:tcPr marL="6986" marR="6986" marT="7196" marB="0" anchor="b">
                    <a:solidFill>
                      <a:schemeClr val="accent3">
                        <a:lumMod val="20000"/>
                        <a:lumOff val="80000"/>
                      </a:schemeClr>
                    </a:solidFill>
                  </a:tcPr>
                </a:tc>
                <a:tc>
                  <a:txBody>
                    <a:bodyPr/>
                    <a:lstStyle/>
                    <a:p>
                      <a:pPr marL="0" marR="0" indent="0" algn="l" defTabSz="992764" rtl="0" eaLnBrk="1" fontAlgn="b"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Calibri"/>
                        </a:rPr>
                        <a:t>. </a:t>
                      </a:r>
                      <a:r>
                        <a:rPr lang="en-US" sz="1200" b="0" i="0" u="none" strike="noStrike" dirty="0" smtClean="0">
                          <a:solidFill>
                            <a:schemeClr val="dk1"/>
                          </a:solidFill>
                          <a:effectLst/>
                          <a:latin typeface="+mn-lt"/>
                        </a:rPr>
                        <a:t>8</a:t>
                      </a:r>
                      <a:r>
                        <a:rPr lang="en-US" sz="1200" dirty="0" smtClean="0"/>
                        <a:t> in 1 Screwdriver</a:t>
                      </a:r>
                    </a:p>
                  </a:txBody>
                  <a:tcPr marL="6986" marR="6986" marT="7196" marB="0" anchor="b">
                    <a:solidFill>
                      <a:schemeClr val="accent3">
                        <a:lumMod val="20000"/>
                        <a:lumOff val="80000"/>
                      </a:schemeClr>
                    </a:solidFill>
                  </a:tcPr>
                </a:tc>
              </a:tr>
              <a:tr h="207264">
                <a:tc>
                  <a:txBody>
                    <a:bodyPr/>
                    <a:lstStyle/>
                    <a:p>
                      <a:pPr marL="0" marR="0" indent="0" algn="l" defTabSz="992764" rtl="0" eaLnBrk="1" fontAlgn="b" latinLnBrk="0" hangingPunct="1">
                        <a:lnSpc>
                          <a:spcPct val="100000"/>
                        </a:lnSpc>
                        <a:spcBef>
                          <a:spcPts val="0"/>
                        </a:spcBef>
                        <a:spcAft>
                          <a:spcPts val="0"/>
                        </a:spcAft>
                        <a:buClrTx/>
                        <a:buSzTx/>
                        <a:buFontTx/>
                        <a:buNone/>
                        <a:tabLst/>
                        <a:defRPr/>
                      </a:pPr>
                      <a:r>
                        <a:rPr lang="en-US" sz="1200" b="0" i="0" u="none" strike="noStrike" kern="1200" dirty="0" smtClean="0">
                          <a:solidFill>
                            <a:srgbClr val="000000"/>
                          </a:solidFill>
                          <a:effectLst/>
                          <a:latin typeface="Calibri"/>
                          <a:ea typeface="+mn-ea"/>
                          <a:cs typeface="+mn-cs"/>
                        </a:rPr>
                        <a:t>. </a:t>
                      </a:r>
                      <a:r>
                        <a:rPr lang="en-US" sz="1200" b="0" i="0" u="none" strike="noStrike" dirty="0" err="1" smtClean="0">
                          <a:solidFill>
                            <a:srgbClr val="000000"/>
                          </a:solidFill>
                          <a:effectLst/>
                          <a:latin typeface="+mn-lt"/>
                        </a:rPr>
                        <a:t>Bandaids</a:t>
                      </a:r>
                      <a:endParaRPr lang="en-US" sz="1200" b="0" i="0" u="none" strike="noStrike" dirty="0">
                        <a:solidFill>
                          <a:srgbClr val="000000"/>
                        </a:solidFill>
                        <a:effectLst/>
                        <a:latin typeface="Calibri"/>
                      </a:endParaRPr>
                    </a:p>
                  </a:txBody>
                  <a:tcPr marL="6986" marR="6986" marT="7196" marB="0" anchor="b">
                    <a:solidFill>
                      <a:schemeClr val="accent3">
                        <a:lumMod val="40000"/>
                        <a:lumOff val="60000"/>
                      </a:schemeClr>
                    </a:solidFill>
                  </a:tcPr>
                </a:tc>
                <a:tc>
                  <a:txBody>
                    <a:bodyPr/>
                    <a:lstStyle/>
                    <a:p>
                      <a:pPr algn="l" fontAlgn="b"/>
                      <a:r>
                        <a:rPr lang="en-US" sz="1200" b="0" i="0" u="none" strike="noStrike" dirty="0" smtClean="0">
                          <a:solidFill>
                            <a:srgbClr val="000000"/>
                          </a:solidFill>
                          <a:effectLst/>
                          <a:latin typeface="Calibri"/>
                        </a:rPr>
                        <a:t>. Blade Scraper</a:t>
                      </a:r>
                      <a:endParaRPr lang="en-US" sz="1200" b="0" i="0" u="none" strike="noStrike" dirty="0">
                        <a:solidFill>
                          <a:srgbClr val="000000"/>
                        </a:solidFill>
                        <a:effectLst/>
                        <a:latin typeface="Calibri"/>
                      </a:endParaRPr>
                    </a:p>
                  </a:txBody>
                  <a:tcPr marL="6986" marR="6986" marT="7196" marB="0" anchor="b">
                    <a:solidFill>
                      <a:schemeClr val="accent3">
                        <a:lumMod val="40000"/>
                        <a:lumOff val="60000"/>
                      </a:schemeClr>
                    </a:solidFill>
                  </a:tcPr>
                </a:tc>
                <a:tc>
                  <a:txBody>
                    <a:bodyPr/>
                    <a:lstStyle/>
                    <a:p>
                      <a:pPr algn="l" fontAlgn="b"/>
                      <a:r>
                        <a:rPr lang="en-US" sz="1200" b="0" i="0" u="none" strike="noStrike" dirty="0" smtClean="0">
                          <a:solidFill>
                            <a:srgbClr val="000000"/>
                          </a:solidFill>
                          <a:effectLst/>
                          <a:latin typeface="Calibri"/>
                        </a:rPr>
                        <a:t>. Night Light</a:t>
                      </a:r>
                      <a:endParaRPr lang="en-US" sz="1200" b="0" i="0" u="none" strike="noStrike" dirty="0">
                        <a:solidFill>
                          <a:srgbClr val="000000"/>
                        </a:solidFill>
                        <a:effectLst/>
                        <a:latin typeface="Calibri"/>
                      </a:endParaRPr>
                    </a:p>
                  </a:txBody>
                  <a:tcPr marL="6986" marR="6986" marT="7196" marB="0" anchor="b">
                    <a:solidFill>
                      <a:schemeClr val="accent3">
                        <a:lumMod val="40000"/>
                        <a:lumOff val="60000"/>
                      </a:schemeClr>
                    </a:solidFill>
                  </a:tcPr>
                </a:tc>
              </a:tr>
              <a:tr h="230003">
                <a:tc>
                  <a:txBody>
                    <a:bodyPr/>
                    <a:lstStyle/>
                    <a:p>
                      <a:pPr algn="l" fontAlgn="b"/>
                      <a:r>
                        <a:rPr lang="en-US" sz="1200" b="0" i="0" u="none" strike="noStrike" dirty="0" smtClean="0">
                          <a:solidFill>
                            <a:srgbClr val="000000"/>
                          </a:solidFill>
                          <a:effectLst/>
                          <a:latin typeface="Calibri"/>
                        </a:rPr>
                        <a:t>.</a:t>
                      </a:r>
                      <a:r>
                        <a:rPr lang="en-US" sz="1200" b="0" i="0" u="none" strike="noStrike" baseline="0" dirty="0" smtClean="0">
                          <a:solidFill>
                            <a:srgbClr val="000000"/>
                          </a:solidFill>
                          <a:effectLst/>
                          <a:latin typeface="Calibri"/>
                        </a:rPr>
                        <a:t> </a:t>
                      </a:r>
                      <a:r>
                        <a:rPr lang="en-US" sz="1200" b="0" i="0" u="none" strike="noStrike" dirty="0" smtClean="0">
                          <a:solidFill>
                            <a:srgbClr val="000000"/>
                          </a:solidFill>
                          <a:effectLst/>
                          <a:latin typeface="Calibri"/>
                        </a:rPr>
                        <a:t>Paper</a:t>
                      </a:r>
                      <a:r>
                        <a:rPr lang="en-US" sz="1200" b="0" i="0" u="none" strike="noStrike" baseline="0" dirty="0" smtClean="0">
                          <a:solidFill>
                            <a:srgbClr val="000000"/>
                          </a:solidFill>
                          <a:effectLst/>
                          <a:latin typeface="Calibri"/>
                        </a:rPr>
                        <a:t> Towel</a:t>
                      </a:r>
                      <a:endParaRPr lang="en-US" sz="1200" b="0" i="0" u="none" strike="noStrike" dirty="0">
                        <a:solidFill>
                          <a:srgbClr val="000000"/>
                        </a:solidFill>
                        <a:effectLst/>
                        <a:latin typeface="Calibri"/>
                      </a:endParaRPr>
                    </a:p>
                  </a:txBody>
                  <a:tcPr marL="6986" marR="6986" marT="7196" marB="0" anchor="b">
                    <a:solidFill>
                      <a:schemeClr val="accent3">
                        <a:lumMod val="20000"/>
                        <a:lumOff val="80000"/>
                      </a:schemeClr>
                    </a:solidFill>
                  </a:tcPr>
                </a:tc>
                <a:tc>
                  <a:txBody>
                    <a:bodyPr/>
                    <a:lstStyle/>
                    <a:p>
                      <a:r>
                        <a:rPr lang="en-US" sz="1200" dirty="0" smtClean="0"/>
                        <a:t>. </a:t>
                      </a:r>
                      <a:r>
                        <a:rPr lang="en-US" sz="1200" dirty="0" err="1" smtClean="0"/>
                        <a:t>Mr</a:t>
                      </a:r>
                      <a:r>
                        <a:rPr lang="en-US" sz="1200" baseline="0" dirty="0" smtClean="0"/>
                        <a:t> Clean Eraser</a:t>
                      </a:r>
                      <a:endParaRPr lang="en-US" sz="1200" dirty="0"/>
                    </a:p>
                  </a:txBody>
                  <a:tcPr marL="6986" marR="6986" marT="7196" marB="0" anchor="b">
                    <a:solidFill>
                      <a:schemeClr val="accent3">
                        <a:lumMod val="20000"/>
                        <a:lumOff val="80000"/>
                      </a:schemeClr>
                    </a:solidFill>
                  </a:tcPr>
                </a:tc>
                <a:tc>
                  <a:txBody>
                    <a:bodyPr/>
                    <a:lstStyle/>
                    <a:p>
                      <a:pPr marL="0" marR="0" indent="0" algn="l" defTabSz="992764" rtl="0" eaLnBrk="1" fontAlgn="b"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Calibri"/>
                        </a:rPr>
                        <a:t>. </a:t>
                      </a:r>
                      <a:r>
                        <a:rPr lang="en-US" sz="1200" b="0" i="0" u="none" strike="noStrike" dirty="0" smtClean="0">
                          <a:solidFill>
                            <a:srgbClr val="000000"/>
                          </a:solidFill>
                          <a:effectLst/>
                          <a:latin typeface="+mn-lt"/>
                        </a:rPr>
                        <a:t>Felt Protectors</a:t>
                      </a:r>
                    </a:p>
                  </a:txBody>
                  <a:tcPr marL="6986" marR="6986" marT="7196" marB="0" anchor="b">
                    <a:solidFill>
                      <a:schemeClr val="accent3">
                        <a:lumMod val="20000"/>
                        <a:lumOff val="80000"/>
                      </a:schemeClr>
                    </a:solidFill>
                  </a:tcPr>
                </a:tc>
              </a:tr>
              <a:tr h="384039">
                <a:tc>
                  <a:txBody>
                    <a:bodyPr/>
                    <a:lstStyle/>
                    <a:p>
                      <a:pPr algn="l" fontAlgn="b"/>
                      <a:r>
                        <a:rPr lang="en-US" sz="1200" b="0" i="0" u="none" strike="noStrike" kern="1200" dirty="0" smtClean="0">
                          <a:solidFill>
                            <a:srgbClr val="000000"/>
                          </a:solidFill>
                          <a:effectLst/>
                          <a:latin typeface="Calibri"/>
                          <a:ea typeface="+mn-ea"/>
                          <a:cs typeface="+mn-cs"/>
                        </a:rPr>
                        <a:t>. Kleenex</a:t>
                      </a:r>
                      <a:endParaRPr lang="en-US" sz="1200" b="0" i="0" u="none" strike="noStrike" kern="1200" dirty="0">
                        <a:solidFill>
                          <a:srgbClr val="000000"/>
                        </a:solidFill>
                        <a:effectLst/>
                        <a:latin typeface="Calibri"/>
                        <a:ea typeface="+mn-ea"/>
                        <a:cs typeface="+mn-cs"/>
                      </a:endParaRPr>
                    </a:p>
                  </a:txBody>
                  <a:tcPr marL="6986" marR="6986" marT="7196" marB="0" anchor="b">
                    <a:solidFill>
                      <a:schemeClr val="accent3">
                        <a:lumMod val="40000"/>
                        <a:lumOff val="60000"/>
                      </a:schemeClr>
                    </a:solidFill>
                  </a:tcPr>
                </a:tc>
                <a:tc>
                  <a:txBody>
                    <a:bodyPr/>
                    <a:lstStyle/>
                    <a:p>
                      <a:pPr algn="l" fontAlgn="b"/>
                      <a:r>
                        <a:rPr lang="en-US" sz="1300" b="0" i="0" u="none" strike="noStrike" dirty="0" smtClean="0">
                          <a:solidFill>
                            <a:schemeClr val="tx1"/>
                          </a:solidFill>
                          <a:effectLst/>
                          <a:latin typeface="Calibri"/>
                        </a:rPr>
                        <a:t>.</a:t>
                      </a:r>
                      <a:r>
                        <a:rPr lang="en-US" sz="1300" b="1" i="0" u="none" strike="noStrike" baseline="0" dirty="0" smtClean="0">
                          <a:solidFill>
                            <a:schemeClr val="bg1"/>
                          </a:solidFill>
                          <a:effectLst/>
                          <a:latin typeface="Calibri"/>
                        </a:rPr>
                        <a:t>Refreshments</a:t>
                      </a:r>
                      <a:endParaRPr lang="en-US" sz="1300" b="1" i="0" u="none" strike="noStrike" dirty="0">
                        <a:solidFill>
                          <a:schemeClr val="bg1"/>
                        </a:solidFill>
                        <a:effectLst/>
                        <a:latin typeface="Calibri"/>
                      </a:endParaRPr>
                    </a:p>
                  </a:txBody>
                  <a:tcPr marL="6986" marR="6986" marT="7196" marB="0" anchor="b">
                    <a:solidFill>
                      <a:schemeClr val="tx1"/>
                    </a:solidFill>
                  </a:tcPr>
                </a:tc>
                <a:tc>
                  <a:txBody>
                    <a:bodyPr/>
                    <a:lstStyle/>
                    <a:p>
                      <a:pPr marL="0" marR="0" indent="0" algn="l" defTabSz="992764"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rgbClr val="000000"/>
                          </a:solidFill>
                          <a:effectLst/>
                          <a:latin typeface="+mn-lt"/>
                          <a:ea typeface="+mn-ea"/>
                          <a:cs typeface="+mn-cs"/>
                        </a:rPr>
                        <a:t>. Picture Hanging Kit </a:t>
                      </a:r>
                    </a:p>
                  </a:txBody>
                  <a:tcPr marL="6986" marR="6986" marT="7196" marB="0" anchor="b">
                    <a:solidFill>
                      <a:schemeClr val="accent3">
                        <a:lumMod val="40000"/>
                        <a:lumOff val="60000"/>
                      </a:schemeClr>
                    </a:solidFill>
                  </a:tcPr>
                </a:tc>
              </a:tr>
              <a:tr h="195617">
                <a:tc>
                  <a:txBody>
                    <a:bodyPr/>
                    <a:lstStyle/>
                    <a:p>
                      <a:pPr algn="l" fontAlgn="b"/>
                      <a:r>
                        <a:rPr lang="en-US" sz="1200" b="0" i="0" u="none" strike="noStrike" dirty="0" smtClean="0">
                          <a:solidFill>
                            <a:srgbClr val="000000"/>
                          </a:solidFill>
                          <a:effectLst/>
                          <a:latin typeface="Calibri"/>
                        </a:rPr>
                        <a:t>. Toilet Tissue</a:t>
                      </a:r>
                      <a:endParaRPr lang="en-US" sz="1200" b="0" i="0" u="none" strike="noStrike" dirty="0">
                        <a:solidFill>
                          <a:srgbClr val="000000"/>
                        </a:solidFill>
                        <a:effectLst/>
                        <a:latin typeface="Calibri"/>
                      </a:endParaRPr>
                    </a:p>
                  </a:txBody>
                  <a:tcPr marL="6986" marR="6986" marT="7196" marB="0" anchor="b">
                    <a:solidFill>
                      <a:schemeClr val="accent3">
                        <a:lumMod val="20000"/>
                        <a:lumOff val="80000"/>
                      </a:schemeClr>
                    </a:solidFill>
                  </a:tcPr>
                </a:tc>
                <a:tc>
                  <a:txBody>
                    <a:bodyPr/>
                    <a:lstStyle/>
                    <a:p>
                      <a:pPr algn="l" fontAlgn="b"/>
                      <a:r>
                        <a:rPr lang="en-US" sz="1200" b="0" i="0" u="none" strike="noStrike" dirty="0" smtClean="0">
                          <a:solidFill>
                            <a:srgbClr val="000000"/>
                          </a:solidFill>
                          <a:effectLst/>
                          <a:latin typeface="Calibri"/>
                        </a:rPr>
                        <a:t>. Bottled Water</a:t>
                      </a:r>
                      <a:endParaRPr lang="en-US" sz="1200" b="0" i="0" u="none" strike="noStrike" dirty="0">
                        <a:solidFill>
                          <a:srgbClr val="000000"/>
                        </a:solidFill>
                        <a:effectLst/>
                        <a:latin typeface="Calibri"/>
                      </a:endParaRPr>
                    </a:p>
                  </a:txBody>
                  <a:tcPr marL="6986" marR="6986" marT="7196" marB="0" anchor="b">
                    <a:solidFill>
                      <a:schemeClr val="accent3">
                        <a:lumMod val="20000"/>
                        <a:lumOff val="80000"/>
                      </a:schemeClr>
                    </a:solidFill>
                  </a:tcPr>
                </a:tc>
                <a:tc>
                  <a:txBody>
                    <a:bodyPr/>
                    <a:lstStyle/>
                    <a:p>
                      <a:pPr marL="0" marR="0" indent="0" algn="l" defTabSz="992764" rtl="0" eaLnBrk="1" fontAlgn="auto"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mn-lt"/>
                        </a:rPr>
                        <a:t>. Light Bulbs</a:t>
                      </a:r>
                    </a:p>
                  </a:txBody>
                  <a:tcPr marL="6986" marR="6986" marT="7196" marB="0" anchor="b">
                    <a:solidFill>
                      <a:schemeClr val="accent3">
                        <a:lumMod val="20000"/>
                        <a:lumOff val="80000"/>
                      </a:schemeClr>
                    </a:solidFill>
                  </a:tcPr>
                </a:tc>
              </a:tr>
              <a:tr h="195617">
                <a:tc>
                  <a:txBody>
                    <a:bodyPr/>
                    <a:lstStyle/>
                    <a:p>
                      <a:pPr algn="l" fontAlgn="b"/>
                      <a:endParaRPr lang="en-US" sz="1200" b="0" i="0" u="none" strike="noStrike" dirty="0">
                        <a:solidFill>
                          <a:srgbClr val="000000"/>
                        </a:solidFill>
                        <a:effectLst/>
                        <a:latin typeface="Calibri"/>
                      </a:endParaRPr>
                    </a:p>
                  </a:txBody>
                  <a:tcPr marL="6986" marR="6986" marT="7196" marB="0" anchor="b">
                    <a:solidFill>
                      <a:schemeClr val="accent3">
                        <a:lumMod val="40000"/>
                        <a:lumOff val="60000"/>
                      </a:schemeClr>
                    </a:solidFill>
                  </a:tcPr>
                </a:tc>
                <a:tc>
                  <a:txBody>
                    <a:bodyPr/>
                    <a:lstStyle/>
                    <a:p>
                      <a:pPr marL="0" marR="0" indent="0" algn="l" defTabSz="992764" rtl="0" eaLnBrk="1" fontAlgn="b" latinLnBrk="0" hangingPunct="1">
                        <a:lnSpc>
                          <a:spcPct val="100000"/>
                        </a:lnSpc>
                        <a:spcBef>
                          <a:spcPts val="0"/>
                        </a:spcBef>
                        <a:spcAft>
                          <a:spcPts val="0"/>
                        </a:spcAft>
                        <a:buClrTx/>
                        <a:buSzTx/>
                        <a:buFontTx/>
                        <a:buNone/>
                        <a:tabLst/>
                        <a:defRPr/>
                      </a:pPr>
                      <a:endParaRPr lang="en-US" sz="1200" b="0" i="0" u="none" strike="noStrike" kern="1200" dirty="0" smtClean="0">
                        <a:solidFill>
                          <a:srgbClr val="000000"/>
                        </a:solidFill>
                        <a:effectLst/>
                        <a:latin typeface="+mn-lt"/>
                        <a:ea typeface="+mn-ea"/>
                        <a:cs typeface="+mn-cs"/>
                      </a:endParaRPr>
                    </a:p>
                  </a:txBody>
                  <a:tcPr marL="6986" marR="6986" marT="7196" marB="0" anchor="b">
                    <a:solidFill>
                      <a:schemeClr val="accent3">
                        <a:lumMod val="40000"/>
                        <a:lumOff val="60000"/>
                      </a:schemeClr>
                    </a:solidFill>
                  </a:tcPr>
                </a:tc>
                <a:tc>
                  <a:txBody>
                    <a:bodyPr/>
                    <a:lstStyle/>
                    <a:p>
                      <a:r>
                        <a:rPr lang="en-US" sz="1200" dirty="0" smtClean="0"/>
                        <a:t>. Duct Tape</a:t>
                      </a:r>
                      <a:endParaRPr lang="en-US" sz="1200" dirty="0"/>
                    </a:p>
                  </a:txBody>
                  <a:tcPr marL="6986" marR="6986" marT="7196" marB="0" anchor="b">
                    <a:solidFill>
                      <a:schemeClr val="accent3">
                        <a:lumMod val="40000"/>
                        <a:lumOff val="60000"/>
                      </a:schemeClr>
                    </a:solidFill>
                  </a:tcPr>
                </a:tc>
              </a:tr>
              <a:tr h="195617">
                <a:tc>
                  <a:txBody>
                    <a:bodyPr/>
                    <a:lstStyle/>
                    <a:p>
                      <a:pPr algn="l" fontAlgn="b"/>
                      <a:endParaRPr lang="en-US" sz="1200" b="0" i="0" u="none" strike="noStrike" dirty="0">
                        <a:solidFill>
                          <a:srgbClr val="000000"/>
                        </a:solidFill>
                        <a:effectLst/>
                        <a:latin typeface="Calibri"/>
                      </a:endParaRPr>
                    </a:p>
                  </a:txBody>
                  <a:tcPr marL="6986" marR="6986" marT="7196" marB="0" anchor="b">
                    <a:solidFill>
                      <a:schemeClr val="accent3">
                        <a:lumMod val="20000"/>
                        <a:lumOff val="80000"/>
                      </a:schemeClr>
                    </a:solidFill>
                  </a:tcPr>
                </a:tc>
                <a:tc>
                  <a:txBody>
                    <a:bodyPr/>
                    <a:lstStyle/>
                    <a:p>
                      <a:pPr marL="0" marR="0" indent="0" algn="l" defTabSz="992764" rtl="0" eaLnBrk="1" fontAlgn="b" latinLnBrk="0" hangingPunct="1">
                        <a:lnSpc>
                          <a:spcPct val="100000"/>
                        </a:lnSpc>
                        <a:spcBef>
                          <a:spcPts val="0"/>
                        </a:spcBef>
                        <a:spcAft>
                          <a:spcPts val="0"/>
                        </a:spcAft>
                        <a:buClrTx/>
                        <a:buSzTx/>
                        <a:buFontTx/>
                        <a:buNone/>
                        <a:tabLst/>
                        <a:defRPr/>
                      </a:pPr>
                      <a:endParaRPr lang="en-US" sz="1200" b="0" i="0" u="none" strike="noStrike" dirty="0" smtClean="0">
                        <a:solidFill>
                          <a:srgbClr val="000000"/>
                        </a:solidFill>
                        <a:effectLst/>
                        <a:latin typeface="+mn-lt"/>
                      </a:endParaRPr>
                    </a:p>
                  </a:txBody>
                  <a:tcPr marL="6986" marR="6986" marT="7196" marB="0" anchor="b">
                    <a:solidFill>
                      <a:schemeClr val="accent3">
                        <a:lumMod val="20000"/>
                        <a:lumOff val="80000"/>
                      </a:schemeClr>
                    </a:solidFill>
                  </a:tcPr>
                </a:tc>
                <a:tc>
                  <a:txBody>
                    <a:bodyPr/>
                    <a:lstStyle/>
                    <a:p>
                      <a:r>
                        <a:rPr lang="en-US" sz="1200" dirty="0" smtClean="0"/>
                        <a:t>. Tape</a:t>
                      </a:r>
                      <a:r>
                        <a:rPr lang="en-US" sz="1200" baseline="0" dirty="0" smtClean="0"/>
                        <a:t> Measure</a:t>
                      </a:r>
                      <a:endParaRPr lang="en-US" sz="1200" dirty="0"/>
                    </a:p>
                  </a:txBody>
                  <a:tcPr marL="6986" marR="6986" marT="7196" marB="0" anchor="b">
                    <a:solidFill>
                      <a:schemeClr val="accent3">
                        <a:lumMod val="20000"/>
                        <a:lumOff val="80000"/>
                      </a:schemeClr>
                    </a:solidFill>
                  </a:tcPr>
                </a:tc>
              </a:tr>
            </a:tbl>
          </a:graphicData>
        </a:graphic>
      </p:graphicFrame>
      <p:sp>
        <p:nvSpPr>
          <p:cNvPr id="6" name="TextBox 5"/>
          <p:cNvSpPr txBox="1"/>
          <p:nvPr/>
        </p:nvSpPr>
        <p:spPr>
          <a:xfrm>
            <a:off x="1592580" y="2271391"/>
            <a:ext cx="6789420" cy="700410"/>
          </a:xfrm>
          <a:prstGeom prst="rect">
            <a:avLst/>
          </a:prstGeom>
          <a:noFill/>
        </p:spPr>
        <p:txBody>
          <a:bodyPr wrap="square" lIns="99276" tIns="49638" rIns="99276" bIns="49638" rtlCol="0">
            <a:spAutoFit/>
          </a:bodyPr>
          <a:lstStyle/>
          <a:p>
            <a:pPr algn="just"/>
            <a:r>
              <a:rPr lang="en-US" sz="1300" dirty="0"/>
              <a:t>It's always a fun and exciting challenge to move into a new home.  I’ve put together this "Open Me First" package to make it a little easier for you.  </a:t>
            </a:r>
            <a:r>
              <a:rPr lang="en-US" sz="1300" dirty="0" smtClean="0"/>
              <a:t>The </a:t>
            </a:r>
            <a:r>
              <a:rPr lang="en-US" sz="1300" dirty="0"/>
              <a:t>package contains the following essentials and conveniences to help you unpack and settle in.</a:t>
            </a:r>
          </a:p>
        </p:txBody>
      </p:sp>
      <p:grpSp>
        <p:nvGrpSpPr>
          <p:cNvPr id="8" name="Group 7"/>
          <p:cNvGrpSpPr/>
          <p:nvPr/>
        </p:nvGrpSpPr>
        <p:grpSpPr>
          <a:xfrm>
            <a:off x="7734301" y="5257800"/>
            <a:ext cx="1295400" cy="1371600"/>
            <a:chOff x="7516814" y="4343400"/>
            <a:chExt cx="1627186" cy="1538601"/>
          </a:xfrm>
        </p:grpSpPr>
        <p:pic>
          <p:nvPicPr>
            <p:cNvPr id="9" name="Picture 2" descr="C:\Users\Frizzell Home\AppData\Local\Microsoft\Windows\INetCache\IE\6G0B3JD2\innerthumb[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16814" y="4343400"/>
              <a:ext cx="1627186" cy="1538601"/>
            </a:xfrm>
            <a:prstGeom prst="rect">
              <a:avLst/>
            </a:prstGeom>
            <a:noFill/>
            <a:extLst>
              <a:ext uri="{909E8E84-426E-40DD-AFC4-6F175D3DCCD1}">
                <a14:hiddenFill xmlns:a14="http://schemas.microsoft.com/office/drawing/2010/main">
                  <a:solidFill>
                    <a:srgbClr val="FFFFFF"/>
                  </a:solidFill>
                </a14:hiddenFill>
              </a:ext>
            </a:extLst>
          </p:spPr>
        </p:pic>
        <p:sp>
          <p:nvSpPr>
            <p:cNvPr id="10" name="Heart 9"/>
            <p:cNvSpPr/>
            <p:nvPr/>
          </p:nvSpPr>
          <p:spPr>
            <a:xfrm>
              <a:off x="8106764" y="4953000"/>
              <a:ext cx="440129" cy="304800"/>
            </a:xfrm>
            <a:prstGeom prst="hear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7548315"/>
            <a:ext cx="876299" cy="224085"/>
          </a:xfrm>
          <a:prstGeom prst="rect">
            <a:avLst/>
          </a:prstGeom>
        </p:spPr>
      </p:pic>
    </p:spTree>
    <p:extLst>
      <p:ext uri="{BB962C8B-B14F-4D97-AF65-F5344CB8AC3E}">
        <p14:creationId xmlns:p14="http://schemas.microsoft.com/office/powerpoint/2010/main" val="9797954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1142826" y="-1142827"/>
            <a:ext cx="7772400" cy="10058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9427493" y="364208"/>
            <a:ext cx="876299" cy="224085"/>
          </a:xfrm>
          <a:prstGeom prst="rect">
            <a:avLst/>
          </a:prstGeom>
        </p:spPr>
      </p:pic>
    </p:spTree>
    <p:extLst>
      <p:ext uri="{BB962C8B-B14F-4D97-AF65-F5344CB8AC3E}">
        <p14:creationId xmlns:p14="http://schemas.microsoft.com/office/powerpoint/2010/main" val="3971597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allart-deco.nl/img/Home_Sweet_Home_Wall_Sticker_sing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6" y="978642"/>
            <a:ext cx="3893145" cy="2678960"/>
          </a:xfrm>
          <a:prstGeom prst="rect">
            <a:avLst/>
          </a:prstGeom>
          <a:noFill/>
          <a:extLst>
            <a:ext uri="{909E8E84-426E-40DD-AFC4-6F175D3DCCD1}">
              <a14:hiddenFill xmlns:a14="http://schemas.microsoft.com/office/drawing/2010/main">
                <a:solidFill>
                  <a:srgbClr val="FFFFFF"/>
                </a:solidFill>
              </a14:hiddenFill>
            </a:ext>
          </a:extLst>
        </p:spPr>
      </p:pic>
      <p:sp>
        <p:nvSpPr>
          <p:cNvPr id="4" name="Frame 3"/>
          <p:cNvSpPr/>
          <p:nvPr/>
        </p:nvSpPr>
        <p:spPr>
          <a:xfrm>
            <a:off x="533402" y="381000"/>
            <a:ext cx="5943770" cy="4231640"/>
          </a:xfrm>
          <a:prstGeom prst="frame">
            <a:avLst/>
          </a:prstGeom>
          <a:solidFill>
            <a:srgbClr val="689A4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9276" tIns="49638" rIns="99276" bIns="49638" spcCol="0" rtlCol="0" anchor="ctr"/>
          <a:lstStyle/>
          <a:p>
            <a:pPr algn="ctr"/>
            <a:endParaRPr lang="en-US">
              <a:solidFill>
                <a:schemeClr val="tx1"/>
              </a:solidFill>
            </a:endParaRPr>
          </a:p>
        </p:txBody>
      </p:sp>
      <p:grpSp>
        <p:nvGrpSpPr>
          <p:cNvPr id="9" name="Group 8"/>
          <p:cNvGrpSpPr/>
          <p:nvPr/>
        </p:nvGrpSpPr>
        <p:grpSpPr>
          <a:xfrm>
            <a:off x="5105406" y="3124200"/>
            <a:ext cx="810015" cy="838199"/>
            <a:chOff x="7516814" y="4343400"/>
            <a:chExt cx="1627186" cy="1538601"/>
          </a:xfrm>
        </p:grpSpPr>
        <p:pic>
          <p:nvPicPr>
            <p:cNvPr id="7" name="Picture 2" descr="C:\Users\Frizzell Home\AppData\Local\Microsoft\Windows\INetCache\IE\6G0B3JD2\innerthumb[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16814" y="4343400"/>
              <a:ext cx="1627186" cy="1538601"/>
            </a:xfrm>
            <a:prstGeom prst="rect">
              <a:avLst/>
            </a:prstGeom>
            <a:noFill/>
            <a:extLst>
              <a:ext uri="{909E8E84-426E-40DD-AFC4-6F175D3DCCD1}">
                <a14:hiddenFill xmlns:a14="http://schemas.microsoft.com/office/drawing/2010/main">
                  <a:solidFill>
                    <a:srgbClr val="FFFFFF"/>
                  </a:solidFill>
                </a14:hiddenFill>
              </a:ext>
            </a:extLst>
          </p:spPr>
        </p:pic>
        <p:sp>
          <p:nvSpPr>
            <p:cNvPr id="8" name="Heart 7"/>
            <p:cNvSpPr/>
            <p:nvPr/>
          </p:nvSpPr>
          <p:spPr>
            <a:xfrm>
              <a:off x="8106764" y="4953000"/>
              <a:ext cx="440129" cy="304800"/>
            </a:xfrm>
            <a:prstGeom prst="hear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7548315"/>
            <a:ext cx="876299" cy="224085"/>
          </a:xfrm>
          <a:prstGeom prst="rect">
            <a:avLst/>
          </a:prstGeom>
        </p:spPr>
      </p:pic>
    </p:spTree>
    <p:extLst>
      <p:ext uri="{BB962C8B-B14F-4D97-AF65-F5344CB8AC3E}">
        <p14:creationId xmlns:p14="http://schemas.microsoft.com/office/powerpoint/2010/main" val="14569410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132290" y="-1154203"/>
            <a:ext cx="7848599" cy="10157011"/>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548315"/>
            <a:ext cx="876299" cy="224085"/>
          </a:xfrm>
          <a:prstGeom prst="rect">
            <a:avLst/>
          </a:prstGeom>
        </p:spPr>
      </p:pic>
    </p:spTree>
    <p:extLst>
      <p:ext uri="{BB962C8B-B14F-4D97-AF65-F5344CB8AC3E}">
        <p14:creationId xmlns:p14="http://schemas.microsoft.com/office/powerpoint/2010/main" val="36281174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4583</TotalTime>
  <Words>300</Words>
  <Application>Microsoft Office PowerPoint</Application>
  <PresentationFormat>Custom</PresentationFormat>
  <Paragraphs>45</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Frizzell Home</dc:creator>
  <cp:lastModifiedBy>Peggy Frizzell</cp:lastModifiedBy>
  <cp:revision>75</cp:revision>
  <cp:lastPrinted>2018-06-10T21:36:07Z</cp:lastPrinted>
  <dcterms:created xsi:type="dcterms:W3CDTF">2014-10-04T14:52:59Z</dcterms:created>
  <dcterms:modified xsi:type="dcterms:W3CDTF">2018-06-10T21:36:41Z</dcterms:modified>
</cp:coreProperties>
</file>